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2" r:id="rId3"/>
    <p:sldId id="257" r:id="rId4"/>
    <p:sldId id="280" r:id="rId5"/>
    <p:sldId id="258" r:id="rId6"/>
    <p:sldId id="259" r:id="rId7"/>
    <p:sldId id="260" r:id="rId8"/>
    <p:sldId id="261" r:id="rId9"/>
    <p:sldId id="281" r:id="rId10"/>
    <p:sldId id="282" r:id="rId11"/>
    <p:sldId id="286" r:id="rId12"/>
    <p:sldId id="284" r:id="rId13"/>
    <p:sldId id="285" r:id="rId14"/>
    <p:sldId id="287" r:id="rId15"/>
    <p:sldId id="288" r:id="rId16"/>
    <p:sldId id="28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90CA75-5FB2-456E-AFE3-38FB9DD68A92}" v="186" dt="2022-01-10T14:00:44.0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1" autoAdjust="0"/>
    <p:restoredTop sz="86455" autoAdjust="0"/>
  </p:normalViewPr>
  <p:slideViewPr>
    <p:cSldViewPr snapToGrid="0">
      <p:cViewPr>
        <p:scale>
          <a:sx n="125" d="100"/>
          <a:sy n="125" d="100"/>
        </p:scale>
        <p:origin x="90" y="-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ece Hill" userId="088ec6e6-042b-49f0-a028-b552e2882105" providerId="ADAL" clId="{0290CA75-5FB2-456E-AFE3-38FB9DD68A92}"/>
    <pc:docChg chg="undo redo custSel addSld delSld modSld sldOrd">
      <pc:chgData name="Reece Hill" userId="088ec6e6-042b-49f0-a028-b552e2882105" providerId="ADAL" clId="{0290CA75-5FB2-456E-AFE3-38FB9DD68A92}" dt="2022-01-12T18:11:50.357" v="3678" actId="1076"/>
      <pc:docMkLst>
        <pc:docMk/>
      </pc:docMkLst>
      <pc:sldChg chg="addSp delSp modSp mod modNotesTx">
        <pc:chgData name="Reece Hill" userId="088ec6e6-042b-49f0-a028-b552e2882105" providerId="ADAL" clId="{0290CA75-5FB2-456E-AFE3-38FB9DD68A92}" dt="2022-01-10T13:19:19.166" v="2937" actId="20577"/>
        <pc:sldMkLst>
          <pc:docMk/>
          <pc:sldMk cId="2199189160" sldId="256"/>
        </pc:sldMkLst>
        <pc:spChg chg="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8" creationId="{7EA344D3-800C-4CC8-9E5C-2FA2DFDCB0F0}"/>
          </ac:spMkLst>
        </pc:spChg>
        <pc:spChg chg="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9" creationId="{58E971ED-0280-482E-A5E5-2246A4CFCE52}"/>
          </ac:spMkLst>
        </pc:spChg>
        <pc:spChg chg="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10" creationId="{B8068905-76B9-4A4E-AD24-BED9DED27222}"/>
          </ac:spMkLst>
        </pc:spChg>
        <pc:spChg chg="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14" creationId="{31851471-9109-463E-9694-11EE5CFB53BE}"/>
          </ac:spMkLst>
        </pc:spChg>
        <pc:spChg chg="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15" creationId="{1002F400-BCF9-4BBF-A031-BB508C16C8D4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16" creationId="{BD9671C3-71BC-4658-96D4-9BA2FF2FDE5F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17" creationId="{8E3647A1-C48E-4AE3-A44A-03313E725A00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18" creationId="{102D30B5-118F-487F-8DE7-CE1E750FABC3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19" creationId="{37B1EF84-5B97-4E12-B790-9771641F57B1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20" creationId="{D3C58EB1-5206-47CC-806F-EAE68461A6AB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23" creationId="{D3F77D48-1E92-4689-8E20-D99FE981A8C8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24" creationId="{7BA49053-9A0F-41A0-B6E4-47CA64F9FB19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25" creationId="{332142F1-8F0D-4635-9113-C25C1AAE82F7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26" creationId="{4862F670-5ADC-48C8-889F-43EFEC649C08}"/>
          </ac:spMkLst>
        </pc:spChg>
        <pc:spChg chg="mod topLvl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27" creationId="{A3E56C65-663A-4C71-9AC8-3A4AF9F5DC72}"/>
          </ac:spMkLst>
        </pc:spChg>
        <pc:spChg chg="add 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28" creationId="{E37D6C9F-D9A6-4F18-87E5-760097175788}"/>
          </ac:spMkLst>
        </pc:spChg>
        <pc:spChg chg="add 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29" creationId="{EAFA2D4F-7490-4335-A5A3-BD83DE2DEB11}"/>
          </ac:spMkLst>
        </pc:spChg>
        <pc:spChg chg="add 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30" creationId="{53BA5F69-F18E-4A6F-9F94-CACB0672337F}"/>
          </ac:spMkLst>
        </pc:spChg>
        <pc:spChg chg="add 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31" creationId="{58A85B46-04A6-4803-9DC0-23B825B9F340}"/>
          </ac:spMkLst>
        </pc:spChg>
        <pc:spChg chg="add 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32" creationId="{21FB450B-4D89-4E40-A397-910667D3A2DD}"/>
          </ac:spMkLst>
        </pc:spChg>
        <pc:spChg chg="add mod">
          <ac:chgData name="Reece Hill" userId="088ec6e6-042b-49f0-a028-b552e2882105" providerId="ADAL" clId="{0290CA75-5FB2-456E-AFE3-38FB9DD68A92}" dt="2022-01-09T22:46:18.277" v="2050" actId="1076"/>
          <ac:spMkLst>
            <pc:docMk/>
            <pc:sldMk cId="2199189160" sldId="256"/>
            <ac:spMk id="33" creationId="{0034A8D4-2E10-4ECB-81BA-780FF84B66CB}"/>
          </ac:spMkLst>
        </pc:spChg>
        <pc:spChg chg="add mod">
          <ac:chgData name="Reece Hill" userId="088ec6e6-042b-49f0-a028-b552e2882105" providerId="ADAL" clId="{0290CA75-5FB2-456E-AFE3-38FB9DD68A92}" dt="2022-01-09T22:51:20.340" v="2097" actId="1076"/>
          <ac:spMkLst>
            <pc:docMk/>
            <pc:sldMk cId="2199189160" sldId="256"/>
            <ac:spMk id="34" creationId="{4C0F60C0-5BDB-4A21-9BCB-D8006907BA11}"/>
          </ac:spMkLst>
        </pc:spChg>
        <pc:spChg chg="add mod">
          <ac:chgData name="Reece Hill" userId="088ec6e6-042b-49f0-a028-b552e2882105" providerId="ADAL" clId="{0290CA75-5FB2-456E-AFE3-38FB9DD68A92}" dt="2022-01-09T22:51:20.340" v="2097" actId="1076"/>
          <ac:spMkLst>
            <pc:docMk/>
            <pc:sldMk cId="2199189160" sldId="256"/>
            <ac:spMk id="35" creationId="{1935D759-13F6-44BA-9F7F-F5A5BE50145D}"/>
          </ac:spMkLst>
        </pc:spChg>
        <pc:spChg chg="add mod">
          <ac:chgData name="Reece Hill" userId="088ec6e6-042b-49f0-a028-b552e2882105" providerId="ADAL" clId="{0290CA75-5FB2-456E-AFE3-38FB9DD68A92}" dt="2022-01-09T22:51:26.669" v="2104" actId="20577"/>
          <ac:spMkLst>
            <pc:docMk/>
            <pc:sldMk cId="2199189160" sldId="256"/>
            <ac:spMk id="41" creationId="{349A5645-3E9C-4539-BC9A-B6830A31B095}"/>
          </ac:spMkLst>
        </pc:spChg>
        <pc:spChg chg="add mod">
          <ac:chgData name="Reece Hill" userId="088ec6e6-042b-49f0-a028-b552e2882105" providerId="ADAL" clId="{0290CA75-5FB2-456E-AFE3-38FB9DD68A92}" dt="2022-01-09T22:51:20.340" v="2097" actId="1076"/>
          <ac:spMkLst>
            <pc:docMk/>
            <pc:sldMk cId="2199189160" sldId="256"/>
            <ac:spMk id="42" creationId="{F7B678AB-4C76-43E2-A750-4857DCA838C2}"/>
          </ac:spMkLst>
        </pc:spChg>
        <pc:spChg chg="add mod">
          <ac:chgData name="Reece Hill" userId="088ec6e6-042b-49f0-a028-b552e2882105" providerId="ADAL" clId="{0290CA75-5FB2-456E-AFE3-38FB9DD68A92}" dt="2022-01-09T22:51:20.340" v="2097" actId="1076"/>
          <ac:spMkLst>
            <pc:docMk/>
            <pc:sldMk cId="2199189160" sldId="256"/>
            <ac:spMk id="43" creationId="{F8D7B6BF-C6A3-46F1-B860-A9D1F4670574}"/>
          </ac:spMkLst>
        </pc:spChg>
        <pc:spChg chg="add mod">
          <ac:chgData name="Reece Hill" userId="088ec6e6-042b-49f0-a028-b552e2882105" providerId="ADAL" clId="{0290CA75-5FB2-456E-AFE3-38FB9DD68A92}" dt="2022-01-09T22:51:20.340" v="2097" actId="1076"/>
          <ac:spMkLst>
            <pc:docMk/>
            <pc:sldMk cId="2199189160" sldId="256"/>
            <ac:spMk id="44" creationId="{79563B25-14DB-4A4A-AE50-2F4D01EEFC3B}"/>
          </ac:spMkLst>
        </pc:spChg>
        <pc:spChg chg="add del mod">
          <ac:chgData name="Reece Hill" userId="088ec6e6-042b-49f0-a028-b552e2882105" providerId="ADAL" clId="{0290CA75-5FB2-456E-AFE3-38FB9DD68A92}" dt="2022-01-09T22:51:07.159" v="2091" actId="478"/>
          <ac:spMkLst>
            <pc:docMk/>
            <pc:sldMk cId="2199189160" sldId="256"/>
            <ac:spMk id="45" creationId="{E1ADA99A-6091-4D8C-B7CD-DDDDCD9C3F3B}"/>
          </ac:spMkLst>
        </pc:spChg>
        <pc:spChg chg="add del mod">
          <ac:chgData name="Reece Hill" userId="088ec6e6-042b-49f0-a028-b552e2882105" providerId="ADAL" clId="{0290CA75-5FB2-456E-AFE3-38FB9DD68A92}" dt="2022-01-09T21:29:31.412" v="603" actId="478"/>
          <ac:spMkLst>
            <pc:docMk/>
            <pc:sldMk cId="2199189160" sldId="256"/>
            <ac:spMk id="46" creationId="{7BFB54BF-5EBA-4DDD-9144-E12CED131F77}"/>
          </ac:spMkLst>
        </pc:spChg>
        <pc:spChg chg="add del mod">
          <ac:chgData name="Reece Hill" userId="088ec6e6-042b-49f0-a028-b552e2882105" providerId="ADAL" clId="{0290CA75-5FB2-456E-AFE3-38FB9DD68A92}" dt="2022-01-09T21:29:32.716" v="605" actId="478"/>
          <ac:spMkLst>
            <pc:docMk/>
            <pc:sldMk cId="2199189160" sldId="256"/>
            <ac:spMk id="48" creationId="{B5D6C6A4-51C4-4FC0-8262-70622A8558A5}"/>
          </ac:spMkLst>
        </pc:spChg>
        <pc:spChg chg="add mod">
          <ac:chgData name="Reece Hill" userId="088ec6e6-042b-49f0-a028-b552e2882105" providerId="ADAL" clId="{0290CA75-5FB2-456E-AFE3-38FB9DD68A92}" dt="2022-01-09T22:46:23.065" v="2053" actId="1076"/>
          <ac:spMkLst>
            <pc:docMk/>
            <pc:sldMk cId="2199189160" sldId="256"/>
            <ac:spMk id="49" creationId="{06777B06-3F2D-4A98-BEC6-D2794DBD5EBE}"/>
          </ac:spMkLst>
        </pc:spChg>
        <pc:spChg chg="add mod">
          <ac:chgData name="Reece Hill" userId="088ec6e6-042b-49f0-a028-b552e2882105" providerId="ADAL" clId="{0290CA75-5FB2-456E-AFE3-38FB9DD68A92}" dt="2022-01-09T22:51:20.340" v="2097" actId="1076"/>
          <ac:spMkLst>
            <pc:docMk/>
            <pc:sldMk cId="2199189160" sldId="256"/>
            <ac:spMk id="50" creationId="{98DF8544-2249-4F34-9A79-FD5369DA07E6}"/>
          </ac:spMkLst>
        </pc:spChg>
        <pc:spChg chg="add del mod">
          <ac:chgData name="Reece Hill" userId="088ec6e6-042b-49f0-a028-b552e2882105" providerId="ADAL" clId="{0290CA75-5FB2-456E-AFE3-38FB9DD68A92}" dt="2022-01-10T13:16:48.335" v="2773" actId="478"/>
          <ac:spMkLst>
            <pc:docMk/>
            <pc:sldMk cId="2199189160" sldId="256"/>
            <ac:spMk id="51" creationId="{EB2C95FF-20AA-48C9-8F6D-854C790FC1F8}"/>
          </ac:spMkLst>
        </pc:spChg>
        <pc:spChg chg="add mod">
          <ac:chgData name="Reece Hill" userId="088ec6e6-042b-49f0-a028-b552e2882105" providerId="ADAL" clId="{0290CA75-5FB2-456E-AFE3-38FB9DD68A92}" dt="2022-01-09T22:59:20.979" v="2766" actId="1076"/>
          <ac:spMkLst>
            <pc:docMk/>
            <pc:sldMk cId="2199189160" sldId="256"/>
            <ac:spMk id="57" creationId="{341F6194-306B-463A-ADA1-4AF275557E20}"/>
          </ac:spMkLst>
        </pc:spChg>
        <pc:grpChg chg="del">
          <ac:chgData name="Reece Hill" userId="088ec6e6-042b-49f0-a028-b552e2882105" providerId="ADAL" clId="{0290CA75-5FB2-456E-AFE3-38FB9DD68A92}" dt="2022-01-09T20:21:42.111" v="12" actId="165"/>
          <ac:grpSpMkLst>
            <pc:docMk/>
            <pc:sldMk cId="2199189160" sldId="256"/>
            <ac:grpSpMk id="21" creationId="{C1E3FAAE-0B96-4ED8-927C-E9BE8705BE92}"/>
          </ac:grpSpMkLst>
        </pc:grpChg>
        <pc:grpChg chg="del">
          <ac:chgData name="Reece Hill" userId="088ec6e6-042b-49f0-a028-b552e2882105" providerId="ADAL" clId="{0290CA75-5FB2-456E-AFE3-38FB9DD68A92}" dt="2022-01-09T20:21:46.731" v="13" actId="165"/>
          <ac:grpSpMkLst>
            <pc:docMk/>
            <pc:sldMk cId="2199189160" sldId="256"/>
            <ac:grpSpMk id="22" creationId="{8BCE0C6B-6B0E-40BB-A2E5-AE55E6B4C64E}"/>
          </ac:grpSpMkLst>
        </pc:grpChg>
        <pc:picChg chg="mod">
          <ac:chgData name="Reece Hill" userId="088ec6e6-042b-49f0-a028-b552e2882105" providerId="ADAL" clId="{0290CA75-5FB2-456E-AFE3-38FB9DD68A92}" dt="2022-01-09T22:46:18.277" v="2050" actId="1076"/>
          <ac:picMkLst>
            <pc:docMk/>
            <pc:sldMk cId="2199189160" sldId="256"/>
            <ac:picMk id="5" creationId="{F4E3F9B3-7480-4FA0-B574-E2696A07468F}"/>
          </ac:picMkLst>
        </pc:picChg>
        <pc:picChg chg="add mod">
          <ac:chgData name="Reece Hill" userId="088ec6e6-042b-49f0-a028-b552e2882105" providerId="ADAL" clId="{0290CA75-5FB2-456E-AFE3-38FB9DD68A92}" dt="2022-01-09T22:51:20.340" v="2097" actId="1076"/>
          <ac:picMkLst>
            <pc:docMk/>
            <pc:sldMk cId="2199189160" sldId="256"/>
            <ac:picMk id="36" creationId="{182BC47E-5042-4A0D-BBC6-0DB7923C5EF7}"/>
          </ac:picMkLst>
        </pc:picChg>
        <pc:picChg chg="add del mod">
          <ac:chgData name="Reece Hill" userId="088ec6e6-042b-49f0-a028-b552e2882105" providerId="ADAL" clId="{0290CA75-5FB2-456E-AFE3-38FB9DD68A92}" dt="2022-01-09T21:25:53.781" v="492"/>
          <ac:picMkLst>
            <pc:docMk/>
            <pc:sldMk cId="2199189160" sldId="256"/>
            <ac:picMk id="37" creationId="{81A777DF-7F8D-444B-A017-7C3AEAA5E8B6}"/>
          </ac:picMkLst>
        </pc:picChg>
        <pc:picChg chg="add mod">
          <ac:chgData name="Reece Hill" userId="088ec6e6-042b-49f0-a028-b552e2882105" providerId="ADAL" clId="{0290CA75-5FB2-456E-AFE3-38FB9DD68A92}" dt="2022-01-09T22:51:20.340" v="2097" actId="1076"/>
          <ac:picMkLst>
            <pc:docMk/>
            <pc:sldMk cId="2199189160" sldId="256"/>
            <ac:picMk id="38" creationId="{C91818D5-C481-474B-901A-A8B902BD832D}"/>
          </ac:picMkLst>
        </pc:picChg>
        <pc:picChg chg="add del mod">
          <ac:chgData name="Reece Hill" userId="088ec6e6-042b-49f0-a028-b552e2882105" providerId="ADAL" clId="{0290CA75-5FB2-456E-AFE3-38FB9DD68A92}" dt="2022-01-09T21:26:04.245" v="496"/>
          <ac:picMkLst>
            <pc:docMk/>
            <pc:sldMk cId="2199189160" sldId="256"/>
            <ac:picMk id="39" creationId="{6E55B9B2-AF77-4DDD-BD42-241D34CBDA0E}"/>
          </ac:picMkLst>
        </pc:picChg>
        <pc:picChg chg="add del mod">
          <ac:chgData name="Reece Hill" userId="088ec6e6-042b-49f0-a028-b552e2882105" providerId="ADAL" clId="{0290CA75-5FB2-456E-AFE3-38FB9DD68A92}" dt="2022-01-09T21:29:30.060" v="602" actId="478"/>
          <ac:picMkLst>
            <pc:docMk/>
            <pc:sldMk cId="2199189160" sldId="256"/>
            <ac:picMk id="40" creationId="{80CE3225-DB35-492A-B955-E379CF81C0B5}"/>
          </ac:picMkLst>
        </pc:picChg>
        <pc:picChg chg="add del mod">
          <ac:chgData name="Reece Hill" userId="088ec6e6-042b-49f0-a028-b552e2882105" providerId="ADAL" clId="{0290CA75-5FB2-456E-AFE3-38FB9DD68A92}" dt="2022-01-09T21:29:31.982" v="604" actId="478"/>
          <ac:picMkLst>
            <pc:docMk/>
            <pc:sldMk cId="2199189160" sldId="256"/>
            <ac:picMk id="47" creationId="{F1854FB1-B03E-4CA3-A9E2-9923AE1DD6E1}"/>
          </ac:picMkLst>
        </pc:picChg>
        <pc:cxnChg chg="add del mod">
          <ac:chgData name="Reece Hill" userId="088ec6e6-042b-49f0-a028-b552e2882105" providerId="ADAL" clId="{0290CA75-5FB2-456E-AFE3-38FB9DD68A92}" dt="2022-01-10T13:16:48.335" v="2773" actId="478"/>
          <ac:cxnSpMkLst>
            <pc:docMk/>
            <pc:sldMk cId="2199189160" sldId="256"/>
            <ac:cxnSpMk id="53" creationId="{ACAA1173-645E-438B-94E6-64C6D43D3AA5}"/>
          </ac:cxnSpMkLst>
        </pc:cxnChg>
      </pc:sldChg>
      <pc:sldChg chg="addSp delSp modSp mod modNotesTx">
        <pc:chgData name="Reece Hill" userId="088ec6e6-042b-49f0-a028-b552e2882105" providerId="ADAL" clId="{0290CA75-5FB2-456E-AFE3-38FB9DD68A92}" dt="2022-01-10T13:30:03.182" v="2973" actId="20577"/>
        <pc:sldMkLst>
          <pc:docMk/>
          <pc:sldMk cId="2861006033" sldId="257"/>
        </pc:sldMkLst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12" creationId="{527581A6-4C16-49B8-A9F4-5FA06C015B1E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13" creationId="{F243234C-D22F-4770-BD05-21FDF034B33C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14" creationId="{32D017DB-C1A4-4312-B214-D05D436B5AD2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15" creationId="{0428F4D9-28F8-44B6-8494-96DCD22840E5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16" creationId="{6F87F4F7-9071-48CD-B1E3-1B91F4A17542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17" creationId="{4E0C6F4D-57C5-48DA-A6C9-C7FA433A55EF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18" creationId="{5A4D7604-B9E3-49D6-8A09-A20EB25E7387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19" creationId="{12DAE1B8-D4DE-48AD-9E4B-385D2F8E9132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20" creationId="{77CB67AC-3A76-4919-9606-F6EFFA470709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21" creationId="{CC297C0E-27A9-4412-B073-48E4CDEB138B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22" creationId="{36594666-DB46-47F2-92E3-CADD808B1157}"/>
          </ac:spMkLst>
        </pc:spChg>
        <pc:spChg chg="mod topLvl">
          <ac:chgData name="Reece Hill" userId="088ec6e6-042b-49f0-a028-b552e2882105" providerId="ADAL" clId="{0290CA75-5FB2-456E-AFE3-38FB9DD68A92}" dt="2022-01-09T20:30:53.121" v="86" actId="165"/>
          <ac:spMkLst>
            <pc:docMk/>
            <pc:sldMk cId="2861006033" sldId="257"/>
            <ac:spMk id="23" creationId="{586FC952-0E13-4146-90D6-8A9FF0EB78A8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24" creationId="{ECDCBDDB-A737-40F1-89BA-B7011E3D92EE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25" creationId="{E6819A2C-BDA7-4B15-834E-F4132FCF5AAB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26" creationId="{83742600-D58E-4D51-94E9-6EF2CF38AFE2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27" creationId="{DD7E97CF-8D05-4DCE-911F-047747BEA4B9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28" creationId="{8F181791-17CB-4E80-B05B-EC5BF102BBB2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29" creationId="{DB145E4A-5AF1-441A-A6BA-C30F4DA0AC2A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30" creationId="{548AC7B3-7665-4293-93D7-51DC17A1F706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31" creationId="{B4C69E37-4CBD-4683-B4B9-9E2834613643}"/>
          </ac:spMkLst>
        </pc:spChg>
        <pc:spChg chg="del mod topLvl">
          <ac:chgData name="Reece Hill" userId="088ec6e6-042b-49f0-a028-b552e2882105" providerId="ADAL" clId="{0290CA75-5FB2-456E-AFE3-38FB9DD68A92}" dt="2022-01-09T20:30:57.146" v="87" actId="478"/>
          <ac:spMkLst>
            <pc:docMk/>
            <pc:sldMk cId="2861006033" sldId="257"/>
            <ac:spMk id="32" creationId="{84C176F6-6E39-43BE-9FDC-4F65433D9029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35" creationId="{4E1920E7-8E1B-4B52-9128-C6C8A940DBA9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36" creationId="{7ADE3A8A-C270-43EA-8722-5935430BFE14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37" creationId="{1D475B8F-36DE-4C7D-A5D9-E8CF7AEE7422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38" creationId="{8B2E7782-206D-4F20-B0A5-BE7B3FD9BC50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39" creationId="{4B0167CE-D533-4E4E-AE43-038E05A56E2D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40" creationId="{C93BED06-98D4-4774-BBAC-F65AB61D4398}"/>
          </ac:spMkLst>
        </pc:spChg>
        <pc:spChg chg="mod topLvl">
          <ac:chgData name="Reece Hill" userId="088ec6e6-042b-49f0-a028-b552e2882105" providerId="ADAL" clId="{0290CA75-5FB2-456E-AFE3-38FB9DD68A92}" dt="2022-01-09T20:31:02.604" v="88" actId="165"/>
          <ac:spMkLst>
            <pc:docMk/>
            <pc:sldMk cId="2861006033" sldId="257"/>
            <ac:spMk id="41" creationId="{DD411643-5328-42BF-84FC-C978F5537ADE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42" creationId="{50FA463C-176E-43CE-8B6D-660984E3B9AE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43" creationId="{EDF5E7E8-30D7-4481-BBA1-8324AC906D36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44" creationId="{F08808CC-2705-489E-9189-24C7003810CD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45" creationId="{89EDF3F7-47C7-407B-BE8D-22008019C485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46" creationId="{480AE597-5C09-4726-967F-CB11C6546F46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47" creationId="{73CD8E29-FF89-4011-B1F8-0847C53A667D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48" creationId="{422F777E-5AFD-4395-B844-7B5660536757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49" creationId="{E0154F36-2700-4C56-86EC-DFCD2BFBFF48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50" creationId="{A0798056-4D63-4E83-AEE9-83949FBB64AD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51" creationId="{520DC42F-A9B3-440E-BF63-F814E956DD1D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52" creationId="{2E73EC2C-EC78-4633-A93B-D31EF48139BD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53" creationId="{1A421C31-5F7A-432A-B24D-60F2E428B671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54" creationId="{67E9348E-0177-4573-835B-78D1B3D2D7D2}"/>
          </ac:spMkLst>
        </pc:spChg>
        <pc:spChg chg="del mod topLvl">
          <ac:chgData name="Reece Hill" userId="088ec6e6-042b-49f0-a028-b552e2882105" providerId="ADAL" clId="{0290CA75-5FB2-456E-AFE3-38FB9DD68A92}" dt="2022-01-09T20:31:08.707" v="89" actId="478"/>
          <ac:spMkLst>
            <pc:docMk/>
            <pc:sldMk cId="2861006033" sldId="257"/>
            <ac:spMk id="55" creationId="{EA3B2EA6-9037-4F47-B01D-6093FE392469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58" creationId="{740AD01E-6361-4E0E-BE51-C48F5768FE36}"/>
          </ac:spMkLst>
        </pc:spChg>
        <pc:spChg chg="mod topLvl">
          <ac:chgData name="Reece Hill" userId="088ec6e6-042b-49f0-a028-b552e2882105" providerId="ADAL" clId="{0290CA75-5FB2-456E-AFE3-38FB9DD68A92}" dt="2022-01-09T20:31:15.068" v="90" actId="165"/>
          <ac:spMkLst>
            <pc:docMk/>
            <pc:sldMk cId="2861006033" sldId="257"/>
            <ac:spMk id="59" creationId="{914449AB-8679-4C87-971C-8ECA814E7AE7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0" creationId="{F4439261-DE55-477E-A373-997EC4419144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1" creationId="{1133C1B8-2015-444B-B193-A92FC0561F74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2" creationId="{505E4DFC-30B6-42AC-BF42-D3B476CB1ADF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3" creationId="{2D0AE3D2-FD90-453E-A0A4-CB6E3C68267D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4" creationId="{21F23110-6DF1-46BA-B0DB-E7C0A7DF4F68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5" creationId="{C806A2FE-DBD4-47FE-A954-C70C1156CC43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6" creationId="{75AAA2AC-CDA5-4612-830F-206EA4DF31BF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7" creationId="{08A53469-D5F9-4DB5-960F-8A30A3CF5891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8" creationId="{60A8B49D-D7B4-4C83-B9B3-A2D49DE81D48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69" creationId="{14370428-14A8-47B5-8538-1C3D576F3F5E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70" creationId="{2C78FE26-A1D5-4808-9EA9-FFF5342E670E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71" creationId="{61035C7A-D645-4CD5-A053-1A7A27C5438E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72" creationId="{E8E6187C-B72B-4679-AA3A-182391C9C186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73" creationId="{0B3D6391-E7A8-45C0-B6E0-DC0C75EE00DB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74" creationId="{F239B392-9999-410D-88C8-FC3E4106E9A1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75" creationId="{F34CFB2F-4B0E-446B-854B-88AA568FEA59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76" creationId="{800ACCCC-DE4A-4107-ACE6-96C62F95878C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77" creationId="{5AE0BEF2-992F-45A6-86C1-6DDBC4E572DC}"/>
          </ac:spMkLst>
        </pc:spChg>
        <pc:spChg chg="del mod topLvl">
          <ac:chgData name="Reece Hill" userId="088ec6e6-042b-49f0-a028-b552e2882105" providerId="ADAL" clId="{0290CA75-5FB2-456E-AFE3-38FB9DD68A92}" dt="2022-01-09T20:31:23.226" v="91" actId="478"/>
          <ac:spMkLst>
            <pc:docMk/>
            <pc:sldMk cId="2861006033" sldId="257"/>
            <ac:spMk id="78" creationId="{4A953A9D-42D5-49E7-A326-508410F0D14A}"/>
          </ac:spMkLst>
        </pc:spChg>
        <pc:spChg chg="add mod">
          <ac:chgData name="Reece Hill" userId="088ec6e6-042b-49f0-a028-b552e2882105" providerId="ADAL" clId="{0290CA75-5FB2-456E-AFE3-38FB9DD68A92}" dt="2022-01-09T20:40:47.487" v="157" actId="1076"/>
          <ac:spMkLst>
            <pc:docMk/>
            <pc:sldMk cId="2861006033" sldId="257"/>
            <ac:spMk id="79" creationId="{BA43BA8A-A031-4C4E-AC64-12CCC5F7AAA2}"/>
          </ac:spMkLst>
        </pc:spChg>
        <pc:spChg chg="add del mod">
          <ac:chgData name="Reece Hill" userId="088ec6e6-042b-49f0-a028-b552e2882105" providerId="ADAL" clId="{0290CA75-5FB2-456E-AFE3-38FB9DD68A92}" dt="2022-01-09T20:42:31.849" v="169" actId="478"/>
          <ac:spMkLst>
            <pc:docMk/>
            <pc:sldMk cId="2861006033" sldId="257"/>
            <ac:spMk id="80" creationId="{17D504BF-0FB2-442F-8FE9-A2F1B820D9D1}"/>
          </ac:spMkLst>
        </pc:spChg>
        <pc:spChg chg="add mod">
          <ac:chgData name="Reece Hill" userId="088ec6e6-042b-49f0-a028-b552e2882105" providerId="ADAL" clId="{0290CA75-5FB2-456E-AFE3-38FB9DD68A92}" dt="2022-01-09T20:40:57.745" v="162" actId="1076"/>
          <ac:spMkLst>
            <pc:docMk/>
            <pc:sldMk cId="2861006033" sldId="257"/>
            <ac:spMk id="81" creationId="{E80E9491-4C99-4F32-90DB-3D7931D405C9}"/>
          </ac:spMkLst>
        </pc:spChg>
        <pc:spChg chg="add del mod">
          <ac:chgData name="Reece Hill" userId="088ec6e6-042b-49f0-a028-b552e2882105" providerId="ADAL" clId="{0290CA75-5FB2-456E-AFE3-38FB9DD68A92}" dt="2022-01-09T22:57:51.342" v="2686" actId="478"/>
          <ac:spMkLst>
            <pc:docMk/>
            <pc:sldMk cId="2861006033" sldId="257"/>
            <ac:spMk id="88" creationId="{6F7E36AA-3F17-45B8-840E-DDAD2430E1B9}"/>
          </ac:spMkLst>
        </pc:spChg>
        <pc:grpChg chg="add del mod">
          <ac:chgData name="Reece Hill" userId="088ec6e6-042b-49f0-a028-b552e2882105" providerId="ADAL" clId="{0290CA75-5FB2-456E-AFE3-38FB9DD68A92}" dt="2022-01-09T20:30:53.121" v="86" actId="165"/>
          <ac:grpSpMkLst>
            <pc:docMk/>
            <pc:sldMk cId="2861006033" sldId="257"/>
            <ac:grpSpMk id="10" creationId="{2423BB5A-0247-40BB-A6BD-5C95FF8E94AE}"/>
          </ac:grpSpMkLst>
        </pc:grpChg>
        <pc:grpChg chg="add del mod">
          <ac:chgData name="Reece Hill" userId="088ec6e6-042b-49f0-a028-b552e2882105" providerId="ADAL" clId="{0290CA75-5FB2-456E-AFE3-38FB9DD68A92}" dt="2022-01-09T20:31:02.604" v="88" actId="165"/>
          <ac:grpSpMkLst>
            <pc:docMk/>
            <pc:sldMk cId="2861006033" sldId="257"/>
            <ac:grpSpMk id="33" creationId="{E41587D3-BE43-42E8-AD42-E6851D4CCF53}"/>
          </ac:grpSpMkLst>
        </pc:grpChg>
        <pc:grpChg chg="add del mod">
          <ac:chgData name="Reece Hill" userId="088ec6e6-042b-49f0-a028-b552e2882105" providerId="ADAL" clId="{0290CA75-5FB2-456E-AFE3-38FB9DD68A92}" dt="2022-01-09T20:31:15.068" v="90" actId="165"/>
          <ac:grpSpMkLst>
            <pc:docMk/>
            <pc:sldMk cId="2861006033" sldId="257"/>
            <ac:grpSpMk id="56" creationId="{C97B6906-04B5-4D98-9E98-09F8E786BA0E}"/>
          </ac:grpSpMkLst>
        </pc:grpChg>
        <pc:picChg chg="mod topLvl">
          <ac:chgData name="Reece Hill" userId="088ec6e6-042b-49f0-a028-b552e2882105" providerId="ADAL" clId="{0290CA75-5FB2-456E-AFE3-38FB9DD68A92}" dt="2022-01-09T20:30:53.121" v="86" actId="165"/>
          <ac:picMkLst>
            <pc:docMk/>
            <pc:sldMk cId="2861006033" sldId="257"/>
            <ac:picMk id="11" creationId="{F96947BF-AB26-4447-B2CC-60713AB3C976}"/>
          </ac:picMkLst>
        </pc:picChg>
        <pc:picChg chg="mod topLvl">
          <ac:chgData name="Reece Hill" userId="088ec6e6-042b-49f0-a028-b552e2882105" providerId="ADAL" clId="{0290CA75-5FB2-456E-AFE3-38FB9DD68A92}" dt="2022-01-09T20:31:02.604" v="88" actId="165"/>
          <ac:picMkLst>
            <pc:docMk/>
            <pc:sldMk cId="2861006033" sldId="257"/>
            <ac:picMk id="34" creationId="{77B633FF-91F9-433B-8774-36364BF6F678}"/>
          </ac:picMkLst>
        </pc:picChg>
        <pc:picChg chg="mod topLvl">
          <ac:chgData name="Reece Hill" userId="088ec6e6-042b-49f0-a028-b552e2882105" providerId="ADAL" clId="{0290CA75-5FB2-456E-AFE3-38FB9DD68A92}" dt="2022-01-09T20:31:15.068" v="90" actId="165"/>
          <ac:picMkLst>
            <pc:docMk/>
            <pc:sldMk cId="2861006033" sldId="257"/>
            <ac:picMk id="57" creationId="{582720A2-780B-46AB-B894-5A86DDA426EF}"/>
          </ac:picMkLst>
        </pc:picChg>
        <pc:picChg chg="add mod">
          <ac:chgData name="Reece Hill" userId="088ec6e6-042b-49f0-a028-b552e2882105" providerId="ADAL" clId="{0290CA75-5FB2-456E-AFE3-38FB9DD68A92}" dt="2022-01-09T20:42:36.243" v="170" actId="1076"/>
          <ac:picMkLst>
            <pc:docMk/>
            <pc:sldMk cId="2861006033" sldId="257"/>
            <ac:picMk id="83" creationId="{37563B42-8116-4E2F-8CF7-95CAFB5776D1}"/>
          </ac:picMkLst>
        </pc:picChg>
        <pc:picChg chg="add del mod">
          <ac:chgData name="Reece Hill" userId="088ec6e6-042b-49f0-a028-b552e2882105" providerId="ADAL" clId="{0290CA75-5FB2-456E-AFE3-38FB9DD68A92}" dt="2022-01-09T21:25:14.710" v="483" actId="478"/>
          <ac:picMkLst>
            <pc:docMk/>
            <pc:sldMk cId="2861006033" sldId="257"/>
            <ac:picMk id="85" creationId="{F3B8E952-A684-4648-80FD-ACE4EADE763D}"/>
          </ac:picMkLst>
        </pc:picChg>
        <pc:picChg chg="add del mod">
          <ac:chgData name="Reece Hill" userId="088ec6e6-042b-49f0-a028-b552e2882105" providerId="ADAL" clId="{0290CA75-5FB2-456E-AFE3-38FB9DD68A92}" dt="2022-01-09T21:26:13.717" v="498" actId="478"/>
          <ac:picMkLst>
            <pc:docMk/>
            <pc:sldMk cId="2861006033" sldId="257"/>
            <ac:picMk id="87" creationId="{3BDD7FC3-5A41-41E5-B1E4-885F7465F40D}"/>
          </ac:picMkLst>
        </pc:picChg>
      </pc:sldChg>
      <pc:sldChg chg="addSp delSp modSp mod modNotesTx">
        <pc:chgData name="Reece Hill" userId="088ec6e6-042b-49f0-a028-b552e2882105" providerId="ADAL" clId="{0290CA75-5FB2-456E-AFE3-38FB9DD68A92}" dt="2022-01-10T14:02:04.591" v="3332" actId="20577"/>
        <pc:sldMkLst>
          <pc:docMk/>
          <pc:sldMk cId="1411505349" sldId="258"/>
        </pc:sldMkLst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16" creationId="{6BA27970-C7C2-4193-BDBB-9F08ACF243E7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17" creationId="{74C5F8D8-6348-492F-AEE6-CE116614DC1A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18" creationId="{E377CEE4-AE44-4F1E-8D0E-AD10E64490F8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19" creationId="{BE4C96BD-68A5-4945-9BF1-350A72837FFC}"/>
          </ac:spMkLst>
        </pc:spChg>
        <pc:spChg chg="add mod">
          <ac:chgData name="Reece Hill" userId="088ec6e6-042b-49f0-a028-b552e2882105" providerId="ADAL" clId="{0290CA75-5FB2-456E-AFE3-38FB9DD68A92}" dt="2022-01-10T13:49:55.061" v="3239" actId="1076"/>
          <ac:spMkLst>
            <pc:docMk/>
            <pc:sldMk cId="1411505349" sldId="258"/>
            <ac:spMk id="20" creationId="{7C6FE538-5518-45CD-B5CA-F429EC44D2B6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20" creationId="{C6A1DFAF-529E-451C-A0B2-66EE3368EB7D}"/>
          </ac:spMkLst>
        </pc:spChg>
        <pc:spChg chg="add mod">
          <ac:chgData name="Reece Hill" userId="088ec6e6-042b-49f0-a028-b552e2882105" providerId="ADAL" clId="{0290CA75-5FB2-456E-AFE3-38FB9DD68A92}" dt="2022-01-10T13:51:22.936" v="3241" actId="1076"/>
          <ac:spMkLst>
            <pc:docMk/>
            <pc:sldMk cId="1411505349" sldId="258"/>
            <ac:spMk id="21" creationId="{346CA55B-2F78-4958-9F86-F5E7FE3894FD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21" creationId="{99E71E29-A7A9-46E9-99F5-E2D34623B35B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22" creationId="{022E1857-6758-43D9-B171-C75AA0FFD490}"/>
          </ac:spMkLst>
        </pc:spChg>
        <pc:spChg chg="add mod">
          <ac:chgData name="Reece Hill" userId="088ec6e6-042b-49f0-a028-b552e2882105" providerId="ADAL" clId="{0290CA75-5FB2-456E-AFE3-38FB9DD68A92}" dt="2022-01-10T13:51:26.262" v="3243" actId="1076"/>
          <ac:spMkLst>
            <pc:docMk/>
            <pc:sldMk cId="1411505349" sldId="258"/>
            <ac:spMk id="22" creationId="{B104C007-4AE9-40AA-ABCD-51063F79C9B9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23" creationId="{23D791AC-C332-4946-B21E-A041ECD620B5}"/>
          </ac:spMkLst>
        </pc:spChg>
        <pc:spChg chg="add mod">
          <ac:chgData name="Reece Hill" userId="088ec6e6-042b-49f0-a028-b552e2882105" providerId="ADAL" clId="{0290CA75-5FB2-456E-AFE3-38FB9DD68A92}" dt="2022-01-10T13:51:30.231" v="3245" actId="1076"/>
          <ac:spMkLst>
            <pc:docMk/>
            <pc:sldMk cId="1411505349" sldId="258"/>
            <ac:spMk id="23" creationId="{C080D963-5EBD-48A1-91B3-F245E33B1198}"/>
          </ac:spMkLst>
        </pc:spChg>
        <pc:spChg chg="add mod">
          <ac:chgData name="Reece Hill" userId="088ec6e6-042b-49f0-a028-b552e2882105" providerId="ADAL" clId="{0290CA75-5FB2-456E-AFE3-38FB9DD68A92}" dt="2022-01-10T14:00:46.213" v="3248" actId="1076"/>
          <ac:spMkLst>
            <pc:docMk/>
            <pc:sldMk cId="1411505349" sldId="258"/>
            <ac:spMk id="24" creationId="{1184582B-8BDA-402E-B673-02822BAB79A2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24" creationId="{7028C926-9564-4881-B5E7-9A3169DE640B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25" creationId="{5E0AB6E3-96C3-4290-A609-164BC11550A9}"/>
          </ac:spMkLst>
        </pc:spChg>
        <pc:spChg chg="mod topLvl">
          <ac:chgData name="Reece Hill" userId="088ec6e6-042b-49f0-a028-b552e2882105" providerId="ADAL" clId="{0290CA75-5FB2-456E-AFE3-38FB9DD68A92}" dt="2022-01-09T20:32:16.792" v="100" actId="165"/>
          <ac:spMkLst>
            <pc:docMk/>
            <pc:sldMk cId="1411505349" sldId="258"/>
            <ac:spMk id="26" creationId="{81243AF5-211D-4625-B9C5-B2A85D392E0C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27" creationId="{C64D8867-AA21-49A8-BE93-3BA8CBA7EEB4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28" creationId="{82593852-4AFF-413A-A244-A02DC8DE5248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29" creationId="{48D9397A-D206-4C7E-861D-661FFDD41314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30" creationId="{FAE933FD-F1DC-47C1-B890-73E40C4268B0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31" creationId="{B5FB6CFF-3944-400D-A5EE-523CB0FD8EC5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32" creationId="{A44358E5-E96B-423C-85D9-7A075B7316F5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33" creationId="{6247FC6A-CE32-4E01-87BF-B42BCD4CAB6B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34" creationId="{852A2EE2-90FA-4734-BE54-2B7C501F8C96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35" creationId="{6EE11F94-C6E0-4421-A658-545E2C60BDAC}"/>
          </ac:spMkLst>
        </pc:spChg>
        <pc:spChg chg="del mod topLvl">
          <ac:chgData name="Reece Hill" userId="088ec6e6-042b-49f0-a028-b552e2882105" providerId="ADAL" clId="{0290CA75-5FB2-456E-AFE3-38FB9DD68A92}" dt="2022-01-09T20:32:24.458" v="101" actId="478"/>
          <ac:spMkLst>
            <pc:docMk/>
            <pc:sldMk cId="1411505349" sldId="258"/>
            <ac:spMk id="36" creationId="{852155EF-B8BC-4CD3-884E-02E99419EDF5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39" creationId="{4D24848C-4DFB-437F-85AC-C996822FAB4D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40" creationId="{2E7D3710-3BE8-4E78-9FE9-EBCB6236AC29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41" creationId="{2AC6E4FF-2827-4FBB-9352-D695066DF0DF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42" creationId="{A8EE4CA5-C9AD-466B-BF38-21D0D02D8DF1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43" creationId="{1D53065E-A336-4F67-ADD1-504C695A1367}"/>
          </ac:spMkLst>
        </pc:spChg>
        <pc:spChg chg="mod topLvl">
          <ac:chgData name="Reece Hill" userId="088ec6e6-042b-49f0-a028-b552e2882105" providerId="ADAL" clId="{0290CA75-5FB2-456E-AFE3-38FB9DD68A92}" dt="2022-01-09T20:32:27.788" v="102" actId="165"/>
          <ac:spMkLst>
            <pc:docMk/>
            <pc:sldMk cId="1411505349" sldId="258"/>
            <ac:spMk id="44" creationId="{2B399744-ABA5-4180-B400-04BEA1BA4142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45" creationId="{697430C4-E5A0-4394-93B1-DF6303EA1BC3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46" creationId="{B4520E95-5931-4373-9855-84072242C115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47" creationId="{0DC6F1CB-C5ED-4996-BCA8-AF88D79CEE24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48" creationId="{F68EB5DD-0D36-432B-8939-6E8206BBE462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49" creationId="{A0A30184-3EC0-48FA-A6A4-3F642EA344FF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0" creationId="{35BB9AA2-11FA-42F0-A5C8-3764CE18087C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1" creationId="{44B7EDE0-A93E-49C6-9491-F8649AB78D04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2" creationId="{70350FFC-414C-45AD-B1B7-949AD50038EF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3" creationId="{8E0CC8B7-2ED7-4978-95A7-FE4250F72582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4" creationId="{5453772D-7935-46BC-ACA5-D37CA4751A3D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5" creationId="{7D1F1F7D-005B-4097-A75F-19CE13832ACD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6" creationId="{BB797910-2A9B-4C98-81F2-66E45B9FC266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7" creationId="{78D89CE4-0703-4E3A-A00B-EC6B503C7D36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8" creationId="{7C8FCFC1-AA6E-43F7-99A4-8E208EC3251B}"/>
          </ac:spMkLst>
        </pc:spChg>
        <pc:spChg chg="del mod topLvl">
          <ac:chgData name="Reece Hill" userId="088ec6e6-042b-49f0-a028-b552e2882105" providerId="ADAL" clId="{0290CA75-5FB2-456E-AFE3-38FB9DD68A92}" dt="2022-01-09T20:32:33.426" v="103" actId="478"/>
          <ac:spMkLst>
            <pc:docMk/>
            <pc:sldMk cId="1411505349" sldId="258"/>
            <ac:spMk id="59" creationId="{51C5641F-D747-4664-B547-4E4C5E0F9C9E}"/>
          </ac:spMkLst>
        </pc:spChg>
        <pc:spChg chg="mod topLvl">
          <ac:chgData name="Reece Hill" userId="088ec6e6-042b-49f0-a028-b552e2882105" providerId="ADAL" clId="{0290CA75-5FB2-456E-AFE3-38FB9DD68A92}" dt="2022-01-09T20:32:42.359" v="106" actId="165"/>
          <ac:spMkLst>
            <pc:docMk/>
            <pc:sldMk cId="1411505349" sldId="258"/>
            <ac:spMk id="62" creationId="{9B1DD98B-E92A-4F3F-9CD2-1B3A9C657C2B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63" creationId="{C2DA11AA-1968-4895-A6B6-D121A2A1CB16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64" creationId="{48096B49-7E31-44AC-B8AB-87E931888C47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65" creationId="{CA41D5C7-5F9A-4958-8ACD-AB658B8DD525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66" creationId="{10ACCA51-522C-4E19-8E7B-8F9A00BD5FF0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67" creationId="{44C407BA-C6D2-449F-83CB-2E064B2FC126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68" creationId="{EEC40685-1B29-47ED-A021-A8A2B0559603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69" creationId="{31FBFE4D-6356-4AAB-8B27-6E6011666E22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0" creationId="{1D577037-E832-4B0B-85C5-391DE81E4FF3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1" creationId="{BB4B734F-8596-4274-8BE7-106BE50FC120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2" creationId="{446F8479-FF18-4514-BD1C-BDC950BBDA4B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3" creationId="{E7B00CBD-C1D0-494D-996B-4BEE28A6266E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4" creationId="{485DEC8E-EC1B-4D45-8013-CB8A7C1B7DF2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5" creationId="{A5429F56-E633-426A-A70F-40E4E8C798C0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6" creationId="{4834FE07-DA19-48E9-AF5E-5345497E2E7F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7" creationId="{0068C7FC-6126-42B6-A036-09007213180D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8" creationId="{17E9B324-F214-443D-A6F8-C39DD734B267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79" creationId="{21D065D5-63A9-41BF-AA63-516B885F3132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80" creationId="{CEBCD113-B2B7-47A9-A3E1-861C186F23FE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81" creationId="{76530373-026C-4A7E-9DB4-F95304C2A575}"/>
          </ac:spMkLst>
        </pc:spChg>
        <pc:spChg chg="del mod topLvl">
          <ac:chgData name="Reece Hill" userId="088ec6e6-042b-49f0-a028-b552e2882105" providerId="ADAL" clId="{0290CA75-5FB2-456E-AFE3-38FB9DD68A92}" dt="2022-01-09T20:32:48.993" v="107" actId="478"/>
          <ac:spMkLst>
            <pc:docMk/>
            <pc:sldMk cId="1411505349" sldId="258"/>
            <ac:spMk id="82" creationId="{79B0A0E2-C7A2-46BA-AC09-161C4A48C569}"/>
          </ac:spMkLst>
        </pc:spChg>
        <pc:spChg chg="add mod">
          <ac:chgData name="Reece Hill" userId="088ec6e6-042b-49f0-a028-b552e2882105" providerId="ADAL" clId="{0290CA75-5FB2-456E-AFE3-38FB9DD68A92}" dt="2022-01-09T20:49:25.792" v="258" actId="1037"/>
          <ac:spMkLst>
            <pc:docMk/>
            <pc:sldMk cId="1411505349" sldId="258"/>
            <ac:spMk id="85" creationId="{704B0218-4CEE-4449-AAD5-0320384F15CC}"/>
          </ac:spMkLst>
        </pc:spChg>
        <pc:spChg chg="add mod">
          <ac:chgData name="Reece Hill" userId="088ec6e6-042b-49f0-a028-b552e2882105" providerId="ADAL" clId="{0290CA75-5FB2-456E-AFE3-38FB9DD68A92}" dt="2022-01-09T20:50:40.945" v="272" actId="1076"/>
          <ac:spMkLst>
            <pc:docMk/>
            <pc:sldMk cId="1411505349" sldId="258"/>
            <ac:spMk id="90" creationId="{4C3154AD-9EA2-42EB-A5D6-C2DEEDDA65AE}"/>
          </ac:spMkLst>
        </pc:spChg>
        <pc:spChg chg="add mod">
          <ac:chgData name="Reece Hill" userId="088ec6e6-042b-49f0-a028-b552e2882105" providerId="ADAL" clId="{0290CA75-5FB2-456E-AFE3-38FB9DD68A92}" dt="2022-01-09T21:08:22.099" v="356" actId="1076"/>
          <ac:spMkLst>
            <pc:docMk/>
            <pc:sldMk cId="1411505349" sldId="258"/>
            <ac:spMk id="92" creationId="{EE4A9547-041A-402F-8D8C-1610C135DC88}"/>
          </ac:spMkLst>
        </pc:spChg>
        <pc:spChg chg="add del mod">
          <ac:chgData name="Reece Hill" userId="088ec6e6-042b-49f0-a028-b552e2882105" providerId="ADAL" clId="{0290CA75-5FB2-456E-AFE3-38FB9DD68A92}" dt="2022-01-09T21:43:07.132" v="769" actId="478"/>
          <ac:spMkLst>
            <pc:docMk/>
            <pc:sldMk cId="1411505349" sldId="258"/>
            <ac:spMk id="93" creationId="{FB432C5D-66C1-4C11-88E3-8425592CE99A}"/>
          </ac:spMkLst>
        </pc:spChg>
        <pc:spChg chg="add mod">
          <ac:chgData name="Reece Hill" userId="088ec6e6-042b-49f0-a028-b552e2882105" providerId="ADAL" clId="{0290CA75-5FB2-456E-AFE3-38FB9DD68A92}" dt="2022-01-09T21:16:27.340" v="392" actId="1076"/>
          <ac:spMkLst>
            <pc:docMk/>
            <pc:sldMk cId="1411505349" sldId="258"/>
            <ac:spMk id="94" creationId="{C28DA2B6-562C-4764-8A85-9BCE44F60841}"/>
          </ac:spMkLst>
        </pc:spChg>
        <pc:spChg chg="add del mod">
          <ac:chgData name="Reece Hill" userId="088ec6e6-042b-49f0-a028-b552e2882105" providerId="ADAL" clId="{0290CA75-5FB2-456E-AFE3-38FB9DD68A92}" dt="2022-01-09T21:43:04.092" v="768" actId="478"/>
          <ac:spMkLst>
            <pc:docMk/>
            <pc:sldMk cId="1411505349" sldId="258"/>
            <ac:spMk id="95" creationId="{5DB1474B-4E24-48B2-85C0-249EA6A8F3AB}"/>
          </ac:spMkLst>
        </pc:spChg>
        <pc:spChg chg="add del mod">
          <ac:chgData name="Reece Hill" userId="088ec6e6-042b-49f0-a028-b552e2882105" providerId="ADAL" clId="{0290CA75-5FB2-456E-AFE3-38FB9DD68A92}" dt="2022-01-09T22:49:59.055" v="2057" actId="478"/>
          <ac:spMkLst>
            <pc:docMk/>
            <pc:sldMk cId="1411505349" sldId="258"/>
            <ac:spMk id="96" creationId="{7354CD86-47D1-4558-96EE-ED9C09803B5B}"/>
          </ac:spMkLst>
        </pc:spChg>
        <pc:grpChg chg="add del mod">
          <ac:chgData name="Reece Hill" userId="088ec6e6-042b-49f0-a028-b552e2882105" providerId="ADAL" clId="{0290CA75-5FB2-456E-AFE3-38FB9DD68A92}" dt="2022-01-09T20:32:16.792" v="100" actId="165"/>
          <ac:grpSpMkLst>
            <pc:docMk/>
            <pc:sldMk cId="1411505349" sldId="258"/>
            <ac:grpSpMk id="14" creationId="{F5CB50DE-3848-4AD9-B29B-130A5E92A005}"/>
          </ac:grpSpMkLst>
        </pc:grpChg>
        <pc:grpChg chg="add del mod">
          <ac:chgData name="Reece Hill" userId="088ec6e6-042b-49f0-a028-b552e2882105" providerId="ADAL" clId="{0290CA75-5FB2-456E-AFE3-38FB9DD68A92}" dt="2022-01-09T20:32:27.788" v="102" actId="165"/>
          <ac:grpSpMkLst>
            <pc:docMk/>
            <pc:sldMk cId="1411505349" sldId="258"/>
            <ac:grpSpMk id="37" creationId="{F864ABF4-2532-41D1-928F-0AC9FDC0A5AC}"/>
          </ac:grpSpMkLst>
        </pc:grpChg>
        <pc:grpChg chg="add del mod ord">
          <ac:chgData name="Reece Hill" userId="088ec6e6-042b-49f0-a028-b552e2882105" providerId="ADAL" clId="{0290CA75-5FB2-456E-AFE3-38FB9DD68A92}" dt="2022-01-09T20:32:42.359" v="106" actId="165"/>
          <ac:grpSpMkLst>
            <pc:docMk/>
            <pc:sldMk cId="1411505349" sldId="258"/>
            <ac:grpSpMk id="60" creationId="{47112E66-DDBD-4D09-9715-24A496C84E92}"/>
          </ac:grpSpMkLst>
        </pc:grpChg>
        <pc:picChg chg="mod topLvl">
          <ac:chgData name="Reece Hill" userId="088ec6e6-042b-49f0-a028-b552e2882105" providerId="ADAL" clId="{0290CA75-5FB2-456E-AFE3-38FB9DD68A92}" dt="2022-01-09T20:32:16.792" v="100" actId="165"/>
          <ac:picMkLst>
            <pc:docMk/>
            <pc:sldMk cId="1411505349" sldId="258"/>
            <ac:picMk id="15" creationId="{5F9294D2-E1BE-4503-8F4E-79205D2EBAD3}"/>
          </ac:picMkLst>
        </pc:picChg>
        <pc:picChg chg="add del mod">
          <ac:chgData name="Reece Hill" userId="088ec6e6-042b-49f0-a028-b552e2882105" providerId="ADAL" clId="{0290CA75-5FB2-456E-AFE3-38FB9DD68A92}" dt="2022-01-10T13:48:28.504" v="3140"/>
          <ac:picMkLst>
            <pc:docMk/>
            <pc:sldMk cId="1411505349" sldId="258"/>
            <ac:picMk id="18" creationId="{A219D78C-4A83-40F2-A9B0-3F30119AA7CF}"/>
          </ac:picMkLst>
        </pc:picChg>
        <pc:picChg chg="add del mod">
          <ac:chgData name="Reece Hill" userId="088ec6e6-042b-49f0-a028-b552e2882105" providerId="ADAL" clId="{0290CA75-5FB2-456E-AFE3-38FB9DD68A92}" dt="2022-01-10T13:48:33.199" v="3142"/>
          <ac:picMkLst>
            <pc:docMk/>
            <pc:sldMk cId="1411505349" sldId="258"/>
            <ac:picMk id="19" creationId="{0AE55E66-4F79-4665-AB4F-9CDC94075F9C}"/>
          </ac:picMkLst>
        </pc:picChg>
        <pc:picChg chg="mod topLvl">
          <ac:chgData name="Reece Hill" userId="088ec6e6-042b-49f0-a028-b552e2882105" providerId="ADAL" clId="{0290CA75-5FB2-456E-AFE3-38FB9DD68A92}" dt="2022-01-09T20:32:27.788" v="102" actId="165"/>
          <ac:picMkLst>
            <pc:docMk/>
            <pc:sldMk cId="1411505349" sldId="258"/>
            <ac:picMk id="38" creationId="{B7068828-343C-49EA-834A-98105ECA947E}"/>
          </ac:picMkLst>
        </pc:picChg>
        <pc:picChg chg="mod topLvl">
          <ac:chgData name="Reece Hill" userId="088ec6e6-042b-49f0-a028-b552e2882105" providerId="ADAL" clId="{0290CA75-5FB2-456E-AFE3-38FB9DD68A92}" dt="2022-01-09T20:32:42.359" v="106" actId="165"/>
          <ac:picMkLst>
            <pc:docMk/>
            <pc:sldMk cId="1411505349" sldId="258"/>
            <ac:picMk id="61" creationId="{1C4C79D3-DB71-47EB-8FC0-1C16361C41EF}"/>
          </ac:picMkLst>
        </pc:picChg>
        <pc:picChg chg="add del mod">
          <ac:chgData name="Reece Hill" userId="088ec6e6-042b-49f0-a028-b552e2882105" providerId="ADAL" clId="{0290CA75-5FB2-456E-AFE3-38FB9DD68A92}" dt="2022-01-09T21:16:23.397" v="391" actId="478"/>
          <ac:picMkLst>
            <pc:docMk/>
            <pc:sldMk cId="1411505349" sldId="258"/>
            <ac:picMk id="83" creationId="{B812E60A-254E-41B9-8A77-5B09E86A6C04}"/>
          </ac:picMkLst>
        </pc:picChg>
        <pc:picChg chg="add mod">
          <ac:chgData name="Reece Hill" userId="088ec6e6-042b-49f0-a028-b552e2882105" providerId="ADAL" clId="{0290CA75-5FB2-456E-AFE3-38FB9DD68A92}" dt="2022-01-09T20:49:16.618" v="245" actId="1076"/>
          <ac:picMkLst>
            <pc:docMk/>
            <pc:sldMk cId="1411505349" sldId="258"/>
            <ac:picMk id="84" creationId="{8F91ACAD-84DB-446D-835E-280099CA0191}"/>
          </ac:picMkLst>
        </pc:picChg>
        <pc:picChg chg="add mod">
          <ac:chgData name="Reece Hill" userId="088ec6e6-042b-49f0-a028-b552e2882105" providerId="ADAL" clId="{0290CA75-5FB2-456E-AFE3-38FB9DD68A92}" dt="2022-01-09T20:49:38.839" v="262" actId="14861"/>
          <ac:picMkLst>
            <pc:docMk/>
            <pc:sldMk cId="1411505349" sldId="258"/>
            <ac:picMk id="86" creationId="{E7A147AB-5590-4016-88E5-C1E72D63A658}"/>
          </ac:picMkLst>
        </pc:picChg>
        <pc:picChg chg="add mod">
          <ac:chgData name="Reece Hill" userId="088ec6e6-042b-49f0-a028-b552e2882105" providerId="ADAL" clId="{0290CA75-5FB2-456E-AFE3-38FB9DD68A92}" dt="2022-01-10T14:00:48.304" v="3249" actId="1076"/>
          <ac:picMkLst>
            <pc:docMk/>
            <pc:sldMk cId="1411505349" sldId="258"/>
            <ac:picMk id="87" creationId="{D8E4ADF3-BE8A-4500-B8B3-7C8CF1F82F93}"/>
          </ac:picMkLst>
        </pc:picChg>
        <pc:picChg chg="add mod">
          <ac:chgData name="Reece Hill" userId="088ec6e6-042b-49f0-a028-b552e2882105" providerId="ADAL" clId="{0290CA75-5FB2-456E-AFE3-38FB9DD68A92}" dt="2022-01-09T20:50:20.951" v="268" actId="1076"/>
          <ac:picMkLst>
            <pc:docMk/>
            <pc:sldMk cId="1411505349" sldId="258"/>
            <ac:picMk id="88" creationId="{A21B0F88-F01E-4A8C-AE6D-2B3057A66C51}"/>
          </ac:picMkLst>
        </pc:picChg>
        <pc:picChg chg="add del mod">
          <ac:chgData name="Reece Hill" userId="088ec6e6-042b-49f0-a028-b552e2882105" providerId="ADAL" clId="{0290CA75-5FB2-456E-AFE3-38FB9DD68A92}" dt="2022-01-09T21:08:18.095" v="354" actId="478"/>
          <ac:picMkLst>
            <pc:docMk/>
            <pc:sldMk cId="1411505349" sldId="258"/>
            <ac:picMk id="89" creationId="{8CEA2B29-39DC-4C62-A7D5-38CDA4B04709}"/>
          </ac:picMkLst>
        </pc:picChg>
        <pc:picChg chg="add mod">
          <ac:chgData name="Reece Hill" userId="088ec6e6-042b-49f0-a028-b552e2882105" providerId="ADAL" clId="{0290CA75-5FB2-456E-AFE3-38FB9DD68A92}" dt="2022-01-09T21:13:37.191" v="370" actId="208"/>
          <ac:picMkLst>
            <pc:docMk/>
            <pc:sldMk cId="1411505349" sldId="258"/>
            <ac:picMk id="91" creationId="{E55BCF00-78B1-43F4-A657-6FBBEAF30D4C}"/>
          </ac:picMkLst>
        </pc:picChg>
        <pc:picChg chg="add del mod">
          <ac:chgData name="Reece Hill" userId="088ec6e6-042b-49f0-a028-b552e2882105" providerId="ADAL" clId="{0290CA75-5FB2-456E-AFE3-38FB9DD68A92}" dt="2022-01-09T21:25:59.822" v="494" actId="478"/>
          <ac:picMkLst>
            <pc:docMk/>
            <pc:sldMk cId="1411505349" sldId="258"/>
            <ac:picMk id="97" creationId="{951D6617-D973-48E2-A9CC-23A6016067B0}"/>
          </ac:picMkLst>
        </pc:picChg>
      </pc:sldChg>
      <pc:sldChg chg="addSp delSp modSp mod modNotesTx">
        <pc:chgData name="Reece Hill" userId="088ec6e6-042b-49f0-a028-b552e2882105" providerId="ADAL" clId="{0290CA75-5FB2-456E-AFE3-38FB9DD68A92}" dt="2022-01-09T22:50:21.921" v="2058" actId="20577"/>
        <pc:sldMkLst>
          <pc:docMk/>
          <pc:sldMk cId="3733986311" sldId="259"/>
        </pc:sldMkLst>
        <pc:spChg chg="mod">
          <ac:chgData name="Reece Hill" userId="088ec6e6-042b-49f0-a028-b552e2882105" providerId="ADAL" clId="{0290CA75-5FB2-456E-AFE3-38FB9DD68A92}" dt="2022-01-09T20:18:59.720" v="0"/>
          <ac:spMkLst>
            <pc:docMk/>
            <pc:sldMk cId="3733986311" sldId="259"/>
            <ac:spMk id="7" creationId="{DE2F2A52-A216-401B-AB09-7F5FEADA6AC4}"/>
          </ac:spMkLst>
        </pc:spChg>
        <pc:spChg chg="mod">
          <ac:chgData name="Reece Hill" userId="088ec6e6-042b-49f0-a028-b552e2882105" providerId="ADAL" clId="{0290CA75-5FB2-456E-AFE3-38FB9DD68A92}" dt="2022-01-09T20:18:59.720" v="0"/>
          <ac:spMkLst>
            <pc:docMk/>
            <pc:sldMk cId="3733986311" sldId="259"/>
            <ac:spMk id="8" creationId="{DD62F582-DD66-41A0-BC97-552940162247}"/>
          </ac:spMkLst>
        </pc:spChg>
        <pc:spChg chg="mod">
          <ac:chgData name="Reece Hill" userId="088ec6e6-042b-49f0-a028-b552e2882105" providerId="ADAL" clId="{0290CA75-5FB2-456E-AFE3-38FB9DD68A92}" dt="2022-01-09T20:18:59.720" v="0"/>
          <ac:spMkLst>
            <pc:docMk/>
            <pc:sldMk cId="3733986311" sldId="259"/>
            <ac:spMk id="9" creationId="{DB00E288-6BA4-4837-8C3A-D95878190840}"/>
          </ac:spMkLst>
        </pc:spChg>
        <pc:spChg chg="mod">
          <ac:chgData name="Reece Hill" userId="088ec6e6-042b-49f0-a028-b552e2882105" providerId="ADAL" clId="{0290CA75-5FB2-456E-AFE3-38FB9DD68A92}" dt="2022-01-09T20:18:59.720" v="0"/>
          <ac:spMkLst>
            <pc:docMk/>
            <pc:sldMk cId="3733986311" sldId="259"/>
            <ac:spMk id="10" creationId="{8CAAA3A4-9D75-40DF-A619-1D567890CA55}"/>
          </ac:spMkLst>
        </pc:spChg>
        <pc:spChg chg="mod">
          <ac:chgData name="Reece Hill" userId="088ec6e6-042b-49f0-a028-b552e2882105" providerId="ADAL" clId="{0290CA75-5FB2-456E-AFE3-38FB9DD68A92}" dt="2022-01-09T20:18:59.720" v="0"/>
          <ac:spMkLst>
            <pc:docMk/>
            <pc:sldMk cId="3733986311" sldId="259"/>
            <ac:spMk id="11" creationId="{3F04B993-A007-468E-98B4-F99625C35071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16" creationId="{CE2C6A33-AC4F-47BB-95EE-65CBAC4015CA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17" creationId="{131A7752-E228-4BD9-AB84-8DBE4E99C05E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18" creationId="{C2F365E0-15F9-4FFD-9C61-4229A413BD1F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19" creationId="{1ECFCCB4-522A-4E76-8250-EE9A8D797490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20" creationId="{8E5978AC-6F1E-402B-83C1-BD305A521AD2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21" creationId="{612D109C-099C-4932-A894-23CDD0D2CB46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22" creationId="{62DC35CA-3C0C-4842-99C4-34F1B7DF3953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23" creationId="{F13A6EA6-683D-4C7D-81C4-562588D941CF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24" creationId="{BA989689-6471-4C53-A2C2-92116130F53D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25" creationId="{85C3117F-DF99-443A-89D2-07F3A323E8D0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26" creationId="{E5C7676F-30A9-44EC-8C12-DC4DFA4B6C1D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27" creationId="{F58E87BA-DDC9-42A3-BACE-96309572F32C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28" creationId="{83326D36-3119-4407-9E6E-976CC47B4CA1}"/>
          </ac:spMkLst>
        </pc:spChg>
        <pc:spChg chg="mod topLvl">
          <ac:chgData name="Reece Hill" userId="088ec6e6-042b-49f0-a028-b552e2882105" providerId="ADAL" clId="{0290CA75-5FB2-456E-AFE3-38FB9DD68A92}" dt="2022-01-09T20:33:01.794" v="108" actId="165"/>
          <ac:spMkLst>
            <pc:docMk/>
            <pc:sldMk cId="3733986311" sldId="259"/>
            <ac:spMk id="29" creationId="{B2FE8A08-CE07-4A2E-948E-5675BE4AD7BB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30" creationId="{654636BD-0BFB-45EA-B1D4-C13674FBA79C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31" creationId="{6393B08D-3A41-4E3A-80AF-33FDE5B81EB1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32" creationId="{F4B49017-9635-454E-B08A-DF66B7D23B27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33" creationId="{1EF69B49-C0D6-4579-9D9F-788E7F63F7CE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34" creationId="{C4BA4ACC-ED51-4C00-B6FC-17838B17A4AE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35" creationId="{EA0DD52D-3A11-4F9E-9EAC-A5576F19151D}"/>
          </ac:spMkLst>
        </pc:spChg>
        <pc:spChg chg="del mod topLvl">
          <ac:chgData name="Reece Hill" userId="088ec6e6-042b-49f0-a028-b552e2882105" providerId="ADAL" clId="{0290CA75-5FB2-456E-AFE3-38FB9DD68A92}" dt="2022-01-09T20:33:08.371" v="109" actId="478"/>
          <ac:spMkLst>
            <pc:docMk/>
            <pc:sldMk cId="3733986311" sldId="259"/>
            <ac:spMk id="36" creationId="{ED38F7B8-742A-4957-AC1E-53D80A5AA18F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39" creationId="{495FAF1A-FC17-48D4-A8A3-D59254145FFC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40" creationId="{749031B9-9579-49CD-99FF-488B54491B06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41" creationId="{28B1450E-C1DA-414B-BEA6-695B98AF711E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42" creationId="{210CEF96-9902-45F3-B5FF-34D20B268716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43" creationId="{85408999-5DD5-477C-9276-F9F57DCC2C10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44" creationId="{5F43E477-5117-4B5E-A47A-807E207D7651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45" creationId="{B91D0245-6B9F-4D4A-A89E-4D5D0D17A122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46" creationId="{2D37A7C5-F8C4-48C5-AA2C-601C9B9DEA19}"/>
          </ac:spMkLst>
        </pc:spChg>
        <pc:spChg chg="mod topLvl">
          <ac:chgData name="Reece Hill" userId="088ec6e6-042b-49f0-a028-b552e2882105" providerId="ADAL" clId="{0290CA75-5FB2-456E-AFE3-38FB9DD68A92}" dt="2022-01-09T20:33:11.981" v="110" actId="165"/>
          <ac:spMkLst>
            <pc:docMk/>
            <pc:sldMk cId="3733986311" sldId="259"/>
            <ac:spMk id="47" creationId="{3322351D-EF6B-4A3E-8A36-EE66B67F9E6D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48" creationId="{1BCC3258-8506-4A2D-BCF9-2D91D8858BD8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49" creationId="{96D09810-C634-48FB-9C53-716E514B7766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0" creationId="{FC1506CA-EDEE-42F0-A07C-D55DB57ED379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1" creationId="{26638ABF-06D9-4F9F-B66F-C563871A7B9C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2" creationId="{915E048A-F705-4B16-B8B7-DB6DE9A1FEA8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3" creationId="{B4F1E6EA-44D7-4BC7-AF9E-9F81877C3EE4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4" creationId="{C4545527-9677-446E-912F-73678F019A2D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5" creationId="{161D0AA3-4EDB-41C4-B29B-2B7087DD1FF1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6" creationId="{816CDA4B-F476-4064-B0C5-21BC6C0254AD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7" creationId="{2DD242F6-1D31-4CB4-91BD-437E298FDC4E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8" creationId="{15FF1F64-BC46-46E7-9766-39FC60B6B579}"/>
          </ac:spMkLst>
        </pc:spChg>
        <pc:spChg chg="del mod topLvl">
          <ac:chgData name="Reece Hill" userId="088ec6e6-042b-49f0-a028-b552e2882105" providerId="ADAL" clId="{0290CA75-5FB2-456E-AFE3-38FB9DD68A92}" dt="2022-01-09T20:33:17.689" v="111" actId="478"/>
          <ac:spMkLst>
            <pc:docMk/>
            <pc:sldMk cId="3733986311" sldId="259"/>
            <ac:spMk id="59" creationId="{16850F89-2756-4402-A942-CB18F6AE4E96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62" creationId="{50B0F35A-16FE-46A9-92AD-C168FE648F61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63" creationId="{FC617E6F-6606-493B-9B97-BA1B4D40882A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64" creationId="{BAF32E6F-7D22-4775-AADB-DFAF7DE088CC}"/>
          </ac:spMkLst>
        </pc:spChg>
        <pc:spChg chg="mod topLvl">
          <ac:chgData name="Reece Hill" userId="088ec6e6-042b-49f0-a028-b552e2882105" providerId="ADAL" clId="{0290CA75-5FB2-456E-AFE3-38FB9DD68A92}" dt="2022-01-09T20:33:23.029" v="112" actId="165"/>
          <ac:spMkLst>
            <pc:docMk/>
            <pc:sldMk cId="3733986311" sldId="259"/>
            <ac:spMk id="65" creationId="{ECF89C10-F998-4B69-B0B1-A589BC500914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66" creationId="{091474BD-BE50-46F9-9313-B223E046B286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67" creationId="{2FB37CFE-DC72-4D22-A03A-A802EF211B69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68" creationId="{31839C29-7F31-41EC-B7FD-EAFED7F38DB9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69" creationId="{586D263C-C3C3-46B7-ACCD-6FB9E40D0145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0" creationId="{B07CC816-00F8-4961-891F-0635BD4F1F12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1" creationId="{15D9CD85-F057-4DCE-86CC-08BCB2E74E79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2" creationId="{2366343D-9D77-41CA-B03B-B36562DDD6EE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3" creationId="{75EF6CA6-AFFD-4207-B881-5EF424600525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4" creationId="{E4C6AC5C-183C-483A-9776-44E9954D4AE6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5" creationId="{6B89BBC1-C4AC-4857-895E-83540A3F26F2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6" creationId="{91CE310F-A8B9-4597-ACE7-7DBBDAAB8E9A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7" creationId="{ADBD8A28-DC28-4B32-8930-84645071F8E4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8" creationId="{145DE42F-48BC-45B2-8534-A66830342067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79" creationId="{80054B09-ECAB-457A-AF0E-9F4D87BB329D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80" creationId="{4AC18F1C-507C-4E88-87E1-C1CA0CC5FE3B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81" creationId="{129A2E41-8D99-4ACD-9AC1-57DEE7EFB301}"/>
          </ac:spMkLst>
        </pc:spChg>
        <pc:spChg chg="del mod topLvl">
          <ac:chgData name="Reece Hill" userId="088ec6e6-042b-49f0-a028-b552e2882105" providerId="ADAL" clId="{0290CA75-5FB2-456E-AFE3-38FB9DD68A92}" dt="2022-01-09T20:33:28.779" v="113" actId="478"/>
          <ac:spMkLst>
            <pc:docMk/>
            <pc:sldMk cId="3733986311" sldId="259"/>
            <ac:spMk id="82" creationId="{2BCC06B6-4B76-4636-98CB-A5A35E63CD85}"/>
          </ac:spMkLst>
        </pc:spChg>
        <pc:spChg chg="add mod">
          <ac:chgData name="Reece Hill" userId="088ec6e6-042b-49f0-a028-b552e2882105" providerId="ADAL" clId="{0290CA75-5FB2-456E-AFE3-38FB9DD68A92}" dt="2022-01-09T21:17:26.477" v="405" actId="1035"/>
          <ac:spMkLst>
            <pc:docMk/>
            <pc:sldMk cId="3733986311" sldId="259"/>
            <ac:spMk id="85" creationId="{A8B4DFD2-71BB-42AB-9E46-F2CAC6690838}"/>
          </ac:spMkLst>
        </pc:spChg>
        <pc:spChg chg="add del mod">
          <ac:chgData name="Reece Hill" userId="088ec6e6-042b-49f0-a028-b552e2882105" providerId="ADAL" clId="{0290CA75-5FB2-456E-AFE3-38FB9DD68A92}" dt="2022-01-09T21:42:43.371" v="759" actId="478"/>
          <ac:spMkLst>
            <pc:docMk/>
            <pc:sldMk cId="3733986311" sldId="259"/>
            <ac:spMk id="86" creationId="{065A5306-D537-4CE3-9D48-D55D194AE250}"/>
          </ac:spMkLst>
        </pc:spChg>
        <pc:spChg chg="add mod">
          <ac:chgData name="Reece Hill" userId="088ec6e6-042b-49f0-a028-b552e2882105" providerId="ADAL" clId="{0290CA75-5FB2-456E-AFE3-38FB9DD68A92}" dt="2022-01-09T20:54:13.724" v="286" actId="1076"/>
          <ac:spMkLst>
            <pc:docMk/>
            <pc:sldMk cId="3733986311" sldId="259"/>
            <ac:spMk id="88" creationId="{E4B3C92F-10CB-40DD-A832-70964B832257}"/>
          </ac:spMkLst>
        </pc:spChg>
        <pc:spChg chg="add del mod">
          <ac:chgData name="Reece Hill" userId="088ec6e6-042b-49f0-a028-b552e2882105" providerId="ADAL" clId="{0290CA75-5FB2-456E-AFE3-38FB9DD68A92}" dt="2022-01-09T21:42:44.763" v="760" actId="478"/>
          <ac:spMkLst>
            <pc:docMk/>
            <pc:sldMk cId="3733986311" sldId="259"/>
            <ac:spMk id="89" creationId="{51589950-04E8-4F4F-8E1F-ED91B8D1AEA0}"/>
          </ac:spMkLst>
        </pc:spChg>
        <pc:spChg chg="add del mod">
          <ac:chgData name="Reece Hill" userId="088ec6e6-042b-49f0-a028-b552e2882105" providerId="ADAL" clId="{0290CA75-5FB2-456E-AFE3-38FB9DD68A92}" dt="2022-01-09T20:54:20.296" v="291"/>
          <ac:spMkLst>
            <pc:docMk/>
            <pc:sldMk cId="3733986311" sldId="259"/>
            <ac:spMk id="90" creationId="{A94779B0-5FCC-4AA6-A419-E103B6C94C93}"/>
          </ac:spMkLst>
        </pc:spChg>
        <pc:spChg chg="add del mod">
          <ac:chgData name="Reece Hill" userId="088ec6e6-042b-49f0-a028-b552e2882105" providerId="ADAL" clId="{0290CA75-5FB2-456E-AFE3-38FB9DD68A92}" dt="2022-01-09T20:54:20.296" v="291"/>
          <ac:spMkLst>
            <pc:docMk/>
            <pc:sldMk cId="3733986311" sldId="259"/>
            <ac:spMk id="91" creationId="{3804E1BB-2CC9-4D11-B526-3101BB530F1C}"/>
          </ac:spMkLst>
        </pc:spChg>
        <pc:spChg chg="add mod">
          <ac:chgData name="Reece Hill" userId="088ec6e6-042b-49f0-a028-b552e2882105" providerId="ADAL" clId="{0290CA75-5FB2-456E-AFE3-38FB9DD68A92}" dt="2022-01-09T20:54:23.889" v="293" actId="1076"/>
          <ac:spMkLst>
            <pc:docMk/>
            <pc:sldMk cId="3733986311" sldId="259"/>
            <ac:spMk id="92" creationId="{01480388-2614-41A7-977D-FEB4EB7CA46A}"/>
          </ac:spMkLst>
        </pc:spChg>
        <pc:spChg chg="add del mod">
          <ac:chgData name="Reece Hill" userId="088ec6e6-042b-49f0-a028-b552e2882105" providerId="ADAL" clId="{0290CA75-5FB2-456E-AFE3-38FB9DD68A92}" dt="2022-01-09T21:42:42.236" v="758" actId="478"/>
          <ac:spMkLst>
            <pc:docMk/>
            <pc:sldMk cId="3733986311" sldId="259"/>
            <ac:spMk id="93" creationId="{71950E74-48EE-4D37-8A34-9E6F53171AA2}"/>
          </ac:spMkLst>
        </pc:spChg>
        <pc:spChg chg="add mod">
          <ac:chgData name="Reece Hill" userId="088ec6e6-042b-49f0-a028-b552e2882105" providerId="ADAL" clId="{0290CA75-5FB2-456E-AFE3-38FB9DD68A92}" dt="2022-01-09T20:54:36.284" v="296" actId="1076"/>
          <ac:spMkLst>
            <pc:docMk/>
            <pc:sldMk cId="3733986311" sldId="259"/>
            <ac:spMk id="94" creationId="{D2C11991-7E09-4BAD-A0A3-AC386359F71A}"/>
          </ac:spMkLst>
        </pc:spChg>
        <pc:spChg chg="add del mod">
          <ac:chgData name="Reece Hill" userId="088ec6e6-042b-49f0-a028-b552e2882105" providerId="ADAL" clId="{0290CA75-5FB2-456E-AFE3-38FB9DD68A92}" dt="2022-01-09T21:42:46.164" v="761" actId="478"/>
          <ac:spMkLst>
            <pc:docMk/>
            <pc:sldMk cId="3733986311" sldId="259"/>
            <ac:spMk id="95" creationId="{2AC2E3EB-B2E9-47A5-B30A-5E6C1AF0297A}"/>
          </ac:spMkLst>
        </pc:spChg>
        <pc:spChg chg="add mod">
          <ac:chgData name="Reece Hill" userId="088ec6e6-042b-49f0-a028-b552e2882105" providerId="ADAL" clId="{0290CA75-5FB2-456E-AFE3-38FB9DD68A92}" dt="2022-01-09T20:55:20.794" v="300" actId="1076"/>
          <ac:spMkLst>
            <pc:docMk/>
            <pc:sldMk cId="3733986311" sldId="259"/>
            <ac:spMk id="97" creationId="{DD8B51A4-6903-4CBF-AAD6-F73C01A21058}"/>
          </ac:spMkLst>
        </pc:spChg>
        <pc:spChg chg="add mod">
          <ac:chgData name="Reece Hill" userId="088ec6e6-042b-49f0-a028-b552e2882105" providerId="ADAL" clId="{0290CA75-5FB2-456E-AFE3-38FB9DD68A92}" dt="2022-01-09T20:55:28.115" v="302" actId="1076"/>
          <ac:spMkLst>
            <pc:docMk/>
            <pc:sldMk cId="3733986311" sldId="259"/>
            <ac:spMk id="98" creationId="{BD4A0E12-6E30-4CE5-B2DB-95160BCC35EA}"/>
          </ac:spMkLst>
        </pc:spChg>
        <pc:spChg chg="add del mod">
          <ac:chgData name="Reece Hill" userId="088ec6e6-042b-49f0-a028-b552e2882105" providerId="ADAL" clId="{0290CA75-5FB2-456E-AFE3-38FB9DD68A92}" dt="2022-01-09T21:42:47.916" v="762" actId="478"/>
          <ac:spMkLst>
            <pc:docMk/>
            <pc:sldMk cId="3733986311" sldId="259"/>
            <ac:spMk id="99" creationId="{A7A76DA1-A1F3-4154-8C53-E4558E55561B}"/>
          </ac:spMkLst>
        </pc:spChg>
        <pc:spChg chg="add mod">
          <ac:chgData name="Reece Hill" userId="088ec6e6-042b-49f0-a028-b552e2882105" providerId="ADAL" clId="{0290CA75-5FB2-456E-AFE3-38FB9DD68A92}" dt="2022-01-09T20:55:37.904" v="304" actId="1076"/>
          <ac:spMkLst>
            <pc:docMk/>
            <pc:sldMk cId="3733986311" sldId="259"/>
            <ac:spMk id="100" creationId="{CDA4704E-57D3-4268-95BE-01987F784A85}"/>
          </ac:spMkLst>
        </pc:spChg>
        <pc:spChg chg="add del mod">
          <ac:chgData name="Reece Hill" userId="088ec6e6-042b-49f0-a028-b552e2882105" providerId="ADAL" clId="{0290CA75-5FB2-456E-AFE3-38FB9DD68A92}" dt="2022-01-09T21:42:16.571" v="753" actId="478"/>
          <ac:spMkLst>
            <pc:docMk/>
            <pc:sldMk cId="3733986311" sldId="259"/>
            <ac:spMk id="101" creationId="{5B0FCB67-3EC5-4647-94B9-B2EA4625FC67}"/>
          </ac:spMkLst>
        </pc:spChg>
        <pc:grpChg chg="add del mod">
          <ac:chgData name="Reece Hill" userId="088ec6e6-042b-49f0-a028-b552e2882105" providerId="ADAL" clId="{0290CA75-5FB2-456E-AFE3-38FB9DD68A92}" dt="2022-01-09T20:19:00.923" v="1"/>
          <ac:grpSpMkLst>
            <pc:docMk/>
            <pc:sldMk cId="3733986311" sldId="259"/>
            <ac:grpSpMk id="6" creationId="{98AC3BA0-D353-4E0D-BB3B-B46EB03C82B7}"/>
          </ac:grpSpMkLst>
        </pc:grpChg>
        <pc:grpChg chg="add del mod">
          <ac:chgData name="Reece Hill" userId="088ec6e6-042b-49f0-a028-b552e2882105" providerId="ADAL" clId="{0290CA75-5FB2-456E-AFE3-38FB9DD68A92}" dt="2022-01-09T20:33:01.794" v="108" actId="165"/>
          <ac:grpSpMkLst>
            <pc:docMk/>
            <pc:sldMk cId="3733986311" sldId="259"/>
            <ac:grpSpMk id="14" creationId="{C021F31C-933C-4D44-9BA6-F3F485AA4053}"/>
          </ac:grpSpMkLst>
        </pc:grpChg>
        <pc:grpChg chg="add del mod">
          <ac:chgData name="Reece Hill" userId="088ec6e6-042b-49f0-a028-b552e2882105" providerId="ADAL" clId="{0290CA75-5FB2-456E-AFE3-38FB9DD68A92}" dt="2022-01-09T20:33:11.981" v="110" actId="165"/>
          <ac:grpSpMkLst>
            <pc:docMk/>
            <pc:sldMk cId="3733986311" sldId="259"/>
            <ac:grpSpMk id="37" creationId="{A16A0FA5-CFF7-49B3-A70D-57AD68B93C25}"/>
          </ac:grpSpMkLst>
        </pc:grpChg>
        <pc:grpChg chg="add del mod">
          <ac:chgData name="Reece Hill" userId="088ec6e6-042b-49f0-a028-b552e2882105" providerId="ADAL" clId="{0290CA75-5FB2-456E-AFE3-38FB9DD68A92}" dt="2022-01-09T20:33:23.029" v="112" actId="165"/>
          <ac:grpSpMkLst>
            <pc:docMk/>
            <pc:sldMk cId="3733986311" sldId="259"/>
            <ac:grpSpMk id="60" creationId="{6C947A2D-36D4-41D7-A0D9-55735CC3E81D}"/>
          </ac:grpSpMkLst>
        </pc:grpChg>
        <pc:picChg chg="add mod modCrop">
          <ac:chgData name="Reece Hill" userId="088ec6e6-042b-49f0-a028-b552e2882105" providerId="ADAL" clId="{0290CA75-5FB2-456E-AFE3-38FB9DD68A92}" dt="2022-01-09T20:54:18.927" v="290" actId="1076"/>
          <ac:picMkLst>
            <pc:docMk/>
            <pc:sldMk cId="3733986311" sldId="259"/>
            <ac:picMk id="13" creationId="{E84C76EB-1F05-4D1A-9151-1FE51516EF91}"/>
          </ac:picMkLst>
        </pc:picChg>
        <pc:picChg chg="mod topLvl">
          <ac:chgData name="Reece Hill" userId="088ec6e6-042b-49f0-a028-b552e2882105" providerId="ADAL" clId="{0290CA75-5FB2-456E-AFE3-38FB9DD68A92}" dt="2022-01-09T20:33:01.794" v="108" actId="165"/>
          <ac:picMkLst>
            <pc:docMk/>
            <pc:sldMk cId="3733986311" sldId="259"/>
            <ac:picMk id="15" creationId="{BD9E06D4-C831-4D34-85D7-DECF115DDE01}"/>
          </ac:picMkLst>
        </pc:picChg>
        <pc:picChg chg="mod topLvl">
          <ac:chgData name="Reece Hill" userId="088ec6e6-042b-49f0-a028-b552e2882105" providerId="ADAL" clId="{0290CA75-5FB2-456E-AFE3-38FB9DD68A92}" dt="2022-01-09T20:33:11.981" v="110" actId="165"/>
          <ac:picMkLst>
            <pc:docMk/>
            <pc:sldMk cId="3733986311" sldId="259"/>
            <ac:picMk id="38" creationId="{7FEAB5AD-3DA7-49CC-AB00-82D41F3C6371}"/>
          </ac:picMkLst>
        </pc:picChg>
        <pc:picChg chg="mod topLvl">
          <ac:chgData name="Reece Hill" userId="088ec6e6-042b-49f0-a028-b552e2882105" providerId="ADAL" clId="{0290CA75-5FB2-456E-AFE3-38FB9DD68A92}" dt="2022-01-09T20:33:23.029" v="112" actId="165"/>
          <ac:picMkLst>
            <pc:docMk/>
            <pc:sldMk cId="3733986311" sldId="259"/>
            <ac:picMk id="61" creationId="{CFE51D68-748F-4D05-90D4-DAE209F11395}"/>
          </ac:picMkLst>
        </pc:picChg>
        <pc:picChg chg="add del mod">
          <ac:chgData name="Reece Hill" userId="088ec6e6-042b-49f0-a028-b552e2882105" providerId="ADAL" clId="{0290CA75-5FB2-456E-AFE3-38FB9DD68A92}" dt="2022-01-09T20:54:15.881" v="287" actId="478"/>
          <ac:picMkLst>
            <pc:docMk/>
            <pc:sldMk cId="3733986311" sldId="259"/>
            <ac:picMk id="83" creationId="{C780C1AA-386F-444A-9602-F1AE4E1732B2}"/>
          </ac:picMkLst>
        </pc:picChg>
        <pc:picChg chg="add del mod">
          <ac:chgData name="Reece Hill" userId="088ec6e6-042b-49f0-a028-b552e2882105" providerId="ADAL" clId="{0290CA75-5FB2-456E-AFE3-38FB9DD68A92}" dt="2022-01-09T20:54:26.144" v="294" actId="478"/>
          <ac:picMkLst>
            <pc:docMk/>
            <pc:sldMk cId="3733986311" sldId="259"/>
            <ac:picMk id="84" creationId="{A6BD832B-5AF8-4539-B515-0FA00E7199DD}"/>
          </ac:picMkLst>
        </pc:picChg>
        <pc:picChg chg="add mod">
          <ac:chgData name="Reece Hill" userId="088ec6e6-042b-49f0-a028-b552e2882105" providerId="ADAL" clId="{0290CA75-5FB2-456E-AFE3-38FB9DD68A92}" dt="2022-01-09T20:53:48.572" v="284" actId="1076"/>
          <ac:picMkLst>
            <pc:docMk/>
            <pc:sldMk cId="3733986311" sldId="259"/>
            <ac:picMk id="87" creationId="{A67663B1-D660-40AE-AFF1-58EABDC83E5B}"/>
          </ac:picMkLst>
        </pc:picChg>
        <pc:picChg chg="add mod">
          <ac:chgData name="Reece Hill" userId="088ec6e6-042b-49f0-a028-b552e2882105" providerId="ADAL" clId="{0290CA75-5FB2-456E-AFE3-38FB9DD68A92}" dt="2022-01-09T20:55:06.324" v="298" actId="1076"/>
          <ac:picMkLst>
            <pc:docMk/>
            <pc:sldMk cId="3733986311" sldId="259"/>
            <ac:picMk id="96" creationId="{727731B0-B4F6-43E4-AC6F-EE67956C01F2}"/>
          </ac:picMkLst>
        </pc:picChg>
      </pc:sldChg>
      <pc:sldChg chg="addSp delSp modSp mod">
        <pc:chgData name="Reece Hill" userId="088ec6e6-042b-49f0-a028-b552e2882105" providerId="ADAL" clId="{0290CA75-5FB2-456E-AFE3-38FB9DD68A92}" dt="2022-01-09T21:42:14.372" v="752" actId="478"/>
        <pc:sldMkLst>
          <pc:docMk/>
          <pc:sldMk cId="1745935226" sldId="260"/>
        </pc:sldMkLst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6" creationId="{5FC32834-B98D-4594-8B40-0A5A5D47E19A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7" creationId="{7E072EC4-A6AD-4CDD-9C30-9DC824608659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8" creationId="{E3D800F7-CC3C-44A5-BDDD-AFD4510B077F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9" creationId="{26A08A6D-5CBB-4F22-B11D-23E534A0F467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0" creationId="{216170FF-4CFE-4498-9826-C9F63740D01D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1" creationId="{5AE4D30F-581E-404B-8381-0DAEF9306393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2" creationId="{FB620814-1C87-45CD-8826-F5BAFA4F382C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3" creationId="{32965E75-3677-4CE7-8A79-A2209F97887E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4" creationId="{69AB1945-6D6B-4DB7-BED2-D5CD31260DB6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5" creationId="{CC769326-0BD1-4056-8B4A-9D7EF6CFD60D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6" creationId="{41AFD810-1883-462D-88B1-E423E23F1939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7" creationId="{3A9375C3-1857-4C66-861C-BCE6F89397A1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8" creationId="{254BCC4D-74FC-4C82-9284-0E814E98764A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19" creationId="{B61E1D4D-F161-4D19-A27F-54D17725057D}"/>
          </ac:spMkLst>
        </pc:spChg>
        <pc:spChg chg="mod topLvl">
          <ac:chgData name="Reece Hill" userId="088ec6e6-042b-49f0-a028-b552e2882105" providerId="ADAL" clId="{0290CA75-5FB2-456E-AFE3-38FB9DD68A92}" dt="2022-01-09T20:33:35.249" v="114" actId="165"/>
          <ac:spMkLst>
            <pc:docMk/>
            <pc:sldMk cId="1745935226" sldId="260"/>
            <ac:spMk id="20" creationId="{E1B59980-F55A-43AE-A7FB-75350577245A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21" creationId="{C2E71F42-CC37-4A75-A08B-CC219D8160BD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22" creationId="{9A11C282-DA11-402C-84A5-9A854F0712AC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23" creationId="{52588ECF-A0D6-42C2-9621-418F1D9C9F23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24" creationId="{6342AB12-20F9-4CB8-9334-B7DEE0DA2020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25" creationId="{6A1567A9-0EC2-4151-B1B3-C6FC89AE41FB}"/>
          </ac:spMkLst>
        </pc:spChg>
        <pc:spChg chg="del mod topLvl">
          <ac:chgData name="Reece Hill" userId="088ec6e6-042b-49f0-a028-b552e2882105" providerId="ADAL" clId="{0290CA75-5FB2-456E-AFE3-38FB9DD68A92}" dt="2022-01-09T20:33:39.771" v="115" actId="478"/>
          <ac:spMkLst>
            <pc:docMk/>
            <pc:sldMk cId="1745935226" sldId="260"/>
            <ac:spMk id="26" creationId="{5D9CBE6A-C9AC-453C-B1B4-2E985A9CDB29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29" creationId="{73F029B0-E913-42F7-9557-6C8F56F82917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30" creationId="{942DBC82-9D19-4D23-B6E4-A461F62F3287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31" creationId="{F812AA3E-79B9-4B4B-A22C-B78DEA062FAB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32" creationId="{4373E63D-36AF-4A2E-B967-74482B83FDD2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33" creationId="{1AC078D5-8D02-4B59-AF83-210640E8AA1E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34" creationId="{8211BBC0-07F3-4AA5-8BD6-17446A845174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35" creationId="{B6FE5670-F8D8-49DC-B469-3094491BAC5E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36" creationId="{098F8BC0-29A5-46CC-AA8F-0AFDD55E4342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37" creationId="{A659C4C8-52D1-43EA-B61B-17A31981CF1C}"/>
          </ac:spMkLst>
        </pc:spChg>
        <pc:spChg chg="mod topLvl">
          <ac:chgData name="Reece Hill" userId="088ec6e6-042b-49f0-a028-b552e2882105" providerId="ADAL" clId="{0290CA75-5FB2-456E-AFE3-38FB9DD68A92}" dt="2022-01-09T20:33:43.127" v="116" actId="165"/>
          <ac:spMkLst>
            <pc:docMk/>
            <pc:sldMk cId="1745935226" sldId="260"/>
            <ac:spMk id="38" creationId="{6C09CBDC-3E6F-4B95-84DD-44284FFFFA0B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39" creationId="{B7D6342D-00C5-4F0B-969B-3A6676FDC18F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0" creationId="{5AEF8E7F-CD7D-43EA-BF75-E839994024D0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1" creationId="{6496149D-77FE-41FE-A810-6016A041BB40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2" creationId="{D3ECEA19-3D97-445D-9092-5CBB2F21C2A4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3" creationId="{AAA4F948-7B82-4940-951B-101A56549491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4" creationId="{1CD039B4-8E70-40B9-805E-3500BB2DB1A1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5" creationId="{DC746446-9B17-4010-8A69-7495A80A7872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6" creationId="{B7256A14-2FCD-4392-A665-C36259EE495C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7" creationId="{790D647E-3F68-4659-8C3E-6BA833D12CB9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8" creationId="{573FB475-9663-423D-8410-DCB6F878AE60}"/>
          </ac:spMkLst>
        </pc:spChg>
        <pc:spChg chg="del mod topLvl">
          <ac:chgData name="Reece Hill" userId="088ec6e6-042b-49f0-a028-b552e2882105" providerId="ADAL" clId="{0290CA75-5FB2-456E-AFE3-38FB9DD68A92}" dt="2022-01-09T20:33:46.146" v="117" actId="478"/>
          <ac:spMkLst>
            <pc:docMk/>
            <pc:sldMk cId="1745935226" sldId="260"/>
            <ac:spMk id="49" creationId="{6888CD96-C191-4FD9-ABB7-7B033E9365F2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52" creationId="{0BCB26E5-1A56-4741-ACF8-7C8C8F3B6CFD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53" creationId="{BFF794FC-4235-4DD0-85C0-898C37ABFC25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54" creationId="{6974CD65-08BA-449B-8087-0950D7346CBF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55" creationId="{3455336E-2072-4587-9CFE-5C48E1A61D41}"/>
          </ac:spMkLst>
        </pc:spChg>
        <pc:spChg chg="mod topLvl">
          <ac:chgData name="Reece Hill" userId="088ec6e6-042b-49f0-a028-b552e2882105" providerId="ADAL" clId="{0290CA75-5FB2-456E-AFE3-38FB9DD68A92}" dt="2022-01-09T20:33:50.453" v="118" actId="165"/>
          <ac:spMkLst>
            <pc:docMk/>
            <pc:sldMk cId="1745935226" sldId="260"/>
            <ac:spMk id="56" creationId="{6A092BED-6D6E-4F02-AD58-4390CAA7718F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57" creationId="{23CD5E42-05FC-47C1-A86D-980E245EEA27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58" creationId="{223FEC22-3B73-4472-98C2-86E23F4544B3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59" creationId="{35B3606F-382B-4409-86E9-EFA22C70203D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0" creationId="{2A662F6F-D38E-406E-8B8A-48C6BEF07169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1" creationId="{7C5AFA4B-7DC9-4B21-BF57-BB26A9039838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2" creationId="{418DD8DF-49A9-4AC2-B7D8-F0C3ECC0DF66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3" creationId="{EF904975-815F-4104-A44F-2DE276132E98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4" creationId="{FCBDCB5F-E077-45F3-A88B-426F2B048BAF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5" creationId="{2D1C17B6-E85D-4A01-A32D-F29C43E58B81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6" creationId="{2C3548B3-FE4B-4810-8837-66C9625D7845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7" creationId="{4E90F937-A778-4A7A-974F-F6A56FD9878B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8" creationId="{66BBD5CD-254F-4A1A-BEAA-7BEBA5BE4E17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69" creationId="{1731073E-9028-4CBE-9C18-39BB116EB609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70" creationId="{7013393B-0A51-400C-9992-071A1203EA12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71" creationId="{CA2C4D8C-5A26-452F-A4A1-5EDE03253D2B}"/>
          </ac:spMkLst>
        </pc:spChg>
        <pc:spChg chg="del mod topLvl">
          <ac:chgData name="Reece Hill" userId="088ec6e6-042b-49f0-a028-b552e2882105" providerId="ADAL" clId="{0290CA75-5FB2-456E-AFE3-38FB9DD68A92}" dt="2022-01-09T20:33:54.754" v="119" actId="478"/>
          <ac:spMkLst>
            <pc:docMk/>
            <pc:sldMk cId="1745935226" sldId="260"/>
            <ac:spMk id="72" creationId="{24DC99CB-CD45-40A4-BA8C-0ED5160B95BF}"/>
          </ac:spMkLst>
        </pc:spChg>
        <pc:spChg chg="add mod">
          <ac:chgData name="Reece Hill" userId="088ec6e6-042b-49f0-a028-b552e2882105" providerId="ADAL" clId="{0290CA75-5FB2-456E-AFE3-38FB9DD68A92}" dt="2022-01-09T20:56:56.452" v="313" actId="1076"/>
          <ac:spMkLst>
            <pc:docMk/>
            <pc:sldMk cId="1745935226" sldId="260"/>
            <ac:spMk id="74" creationId="{DBE26432-F59D-4B75-82FC-38EF44446FE1}"/>
          </ac:spMkLst>
        </pc:spChg>
        <pc:spChg chg="add mod">
          <ac:chgData name="Reece Hill" userId="088ec6e6-042b-49f0-a028-b552e2882105" providerId="ADAL" clId="{0290CA75-5FB2-456E-AFE3-38FB9DD68A92}" dt="2022-01-09T20:57:11.063" v="315" actId="1076"/>
          <ac:spMkLst>
            <pc:docMk/>
            <pc:sldMk cId="1745935226" sldId="260"/>
            <ac:spMk id="75" creationId="{FC1DAC8E-8C45-4899-A2F2-BFC59AE679D5}"/>
          </ac:spMkLst>
        </pc:spChg>
        <pc:spChg chg="add del mod">
          <ac:chgData name="Reece Hill" userId="088ec6e6-042b-49f0-a028-b552e2882105" providerId="ADAL" clId="{0290CA75-5FB2-456E-AFE3-38FB9DD68A92}" dt="2022-01-09T21:42:14.372" v="752" actId="478"/>
          <ac:spMkLst>
            <pc:docMk/>
            <pc:sldMk cId="1745935226" sldId="260"/>
            <ac:spMk id="76" creationId="{103D2D9E-5518-41C5-81BC-93A6446C641D}"/>
          </ac:spMkLst>
        </pc:spChg>
        <pc:grpChg chg="add del mod">
          <ac:chgData name="Reece Hill" userId="088ec6e6-042b-49f0-a028-b552e2882105" providerId="ADAL" clId="{0290CA75-5FB2-456E-AFE3-38FB9DD68A92}" dt="2022-01-09T20:33:35.249" v="114" actId="165"/>
          <ac:grpSpMkLst>
            <pc:docMk/>
            <pc:sldMk cId="1745935226" sldId="260"/>
            <ac:grpSpMk id="4" creationId="{0E51BD2A-DC5C-47E0-BBDE-D5226342FA82}"/>
          </ac:grpSpMkLst>
        </pc:grpChg>
        <pc:grpChg chg="add del mod">
          <ac:chgData name="Reece Hill" userId="088ec6e6-042b-49f0-a028-b552e2882105" providerId="ADAL" clId="{0290CA75-5FB2-456E-AFE3-38FB9DD68A92}" dt="2022-01-09T20:33:43.127" v="116" actId="165"/>
          <ac:grpSpMkLst>
            <pc:docMk/>
            <pc:sldMk cId="1745935226" sldId="260"/>
            <ac:grpSpMk id="27" creationId="{B39C3375-2E1F-44EC-8EA1-D496E26461D1}"/>
          </ac:grpSpMkLst>
        </pc:grpChg>
        <pc:grpChg chg="add del mod">
          <ac:chgData name="Reece Hill" userId="088ec6e6-042b-49f0-a028-b552e2882105" providerId="ADAL" clId="{0290CA75-5FB2-456E-AFE3-38FB9DD68A92}" dt="2022-01-09T20:33:50.453" v="118" actId="165"/>
          <ac:grpSpMkLst>
            <pc:docMk/>
            <pc:sldMk cId="1745935226" sldId="260"/>
            <ac:grpSpMk id="50" creationId="{9979D36A-24DA-4E5F-A155-0A4162DC7D7A}"/>
          </ac:grpSpMkLst>
        </pc:grpChg>
        <pc:picChg chg="add mod modCrop">
          <ac:chgData name="Reece Hill" userId="088ec6e6-042b-49f0-a028-b552e2882105" providerId="ADAL" clId="{0290CA75-5FB2-456E-AFE3-38FB9DD68A92}" dt="2022-01-09T21:36:36.100" v="734" actId="1076"/>
          <ac:picMkLst>
            <pc:docMk/>
            <pc:sldMk cId="1745935226" sldId="260"/>
            <ac:picMk id="3" creationId="{8BCDA3CF-A375-471E-ABF9-3A51309249D0}"/>
          </ac:picMkLst>
        </pc:picChg>
        <pc:picChg chg="mod topLvl">
          <ac:chgData name="Reece Hill" userId="088ec6e6-042b-49f0-a028-b552e2882105" providerId="ADAL" clId="{0290CA75-5FB2-456E-AFE3-38FB9DD68A92}" dt="2022-01-09T20:33:35.249" v="114" actId="165"/>
          <ac:picMkLst>
            <pc:docMk/>
            <pc:sldMk cId="1745935226" sldId="260"/>
            <ac:picMk id="5" creationId="{25030F2E-0A5B-4AE3-AAE9-3DDE8C2975C8}"/>
          </ac:picMkLst>
        </pc:picChg>
        <pc:picChg chg="mod topLvl">
          <ac:chgData name="Reece Hill" userId="088ec6e6-042b-49f0-a028-b552e2882105" providerId="ADAL" clId="{0290CA75-5FB2-456E-AFE3-38FB9DD68A92}" dt="2022-01-09T20:33:43.127" v="116" actId="165"/>
          <ac:picMkLst>
            <pc:docMk/>
            <pc:sldMk cId="1745935226" sldId="260"/>
            <ac:picMk id="28" creationId="{5260B08D-C29B-4BBE-B7C4-95B8BA5EF2C0}"/>
          </ac:picMkLst>
        </pc:picChg>
        <pc:picChg chg="mod topLvl">
          <ac:chgData name="Reece Hill" userId="088ec6e6-042b-49f0-a028-b552e2882105" providerId="ADAL" clId="{0290CA75-5FB2-456E-AFE3-38FB9DD68A92}" dt="2022-01-09T20:33:50.453" v="118" actId="165"/>
          <ac:picMkLst>
            <pc:docMk/>
            <pc:sldMk cId="1745935226" sldId="260"/>
            <ac:picMk id="51" creationId="{7D316BD1-A7A7-4B0C-BA5D-51A6B191EF0B}"/>
          </ac:picMkLst>
        </pc:picChg>
        <pc:picChg chg="add mod">
          <ac:chgData name="Reece Hill" userId="088ec6e6-042b-49f0-a028-b552e2882105" providerId="ADAL" clId="{0290CA75-5FB2-456E-AFE3-38FB9DD68A92}" dt="2022-01-09T20:56:42.989" v="311" actId="1076"/>
          <ac:picMkLst>
            <pc:docMk/>
            <pc:sldMk cId="1745935226" sldId="260"/>
            <ac:picMk id="73" creationId="{B4F563FE-3033-4F81-B14B-90A745A42B25}"/>
          </ac:picMkLst>
        </pc:picChg>
      </pc:sldChg>
      <pc:sldChg chg="addSp delSp modSp mod">
        <pc:chgData name="Reece Hill" userId="088ec6e6-042b-49f0-a028-b552e2882105" providerId="ADAL" clId="{0290CA75-5FB2-456E-AFE3-38FB9DD68A92}" dt="2022-01-09T20:57:41.681" v="327" actId="1076"/>
        <pc:sldMkLst>
          <pc:docMk/>
          <pc:sldMk cId="2487714159" sldId="261"/>
        </pc:sldMkLst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6" creationId="{6D8959A6-7919-47A5-A1FA-E0FF8A0B157A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7" creationId="{2ED0DAE2-E1FC-4EA1-B956-5561C43EFCF6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8" creationId="{FE103419-4E83-41D1-B8E9-0AAD5570BD79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9" creationId="{33D74AD7-CFB2-4C16-B476-734C44C3B7B0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0" creationId="{35102174-1307-4F91-AC14-94F62702BC0D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1" creationId="{1D21E529-2CFE-49DF-A6D6-6ACB80CB0F88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2" creationId="{156A9C1C-ECCD-49E8-A307-5366D5F08BDA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3" creationId="{8303E6C7-1AF2-477B-BCCC-6009ACB99C78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4" creationId="{703864D9-D5C6-4EED-B490-43DE8044BB3F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5" creationId="{A75EA812-C971-4E17-80AD-5FACB6B8A919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6" creationId="{FBB88CE8-D58B-47CF-9EDE-4FEA2EDD94D8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7" creationId="{1EBF6E67-BFB2-4EC4-93F7-3F16440C9618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8" creationId="{A0034B47-29A8-4DAE-94C4-3BE9A237031F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19" creationId="{237DD933-48A2-4BD2-AD1E-E6F6CCF3BE82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20" creationId="{F99C0FBF-FDCC-42E7-AAA1-4FE2BD28E676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21" creationId="{9D4096A9-37D6-4547-8D8D-C17AE7A61438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22" creationId="{48F7A19D-AF0C-47F2-96E1-45DA984DD76E}"/>
          </ac:spMkLst>
        </pc:spChg>
        <pc:spChg chg="mod topLvl">
          <ac:chgData name="Reece Hill" userId="088ec6e6-042b-49f0-a028-b552e2882105" providerId="ADAL" clId="{0290CA75-5FB2-456E-AFE3-38FB9DD68A92}" dt="2022-01-09T20:34:00.216" v="120" actId="165"/>
          <ac:spMkLst>
            <pc:docMk/>
            <pc:sldMk cId="2487714159" sldId="261"/>
            <ac:spMk id="23" creationId="{0157F926-D609-4470-B2D4-11FF7552D7FE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24" creationId="{784D53DE-894C-42FD-8266-AB649EA1B280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25" creationId="{FE85E902-F476-4594-9CBE-5BD345C8792F}"/>
          </ac:spMkLst>
        </pc:spChg>
        <pc:spChg chg="del mod topLvl">
          <ac:chgData name="Reece Hill" userId="088ec6e6-042b-49f0-a028-b552e2882105" providerId="ADAL" clId="{0290CA75-5FB2-456E-AFE3-38FB9DD68A92}" dt="2022-01-09T20:34:03.459" v="121" actId="478"/>
          <ac:spMkLst>
            <pc:docMk/>
            <pc:sldMk cId="2487714159" sldId="261"/>
            <ac:spMk id="26" creationId="{ECA9FF5F-FC0D-467A-86CB-7BCDA8126595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29" creationId="{405AB186-ABDE-4C17-975B-CD97511B3170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0" creationId="{B58E79EE-41FE-4511-8424-EEC25870F883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1" creationId="{9CEF3B99-3EBB-43C4-9CFA-F07A619DFF70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2" creationId="{B5057142-74DC-4C74-A356-5FEFD8777BF4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3" creationId="{F526FD19-823A-44A8-9CD8-5CDD0D868000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4" creationId="{4DB81FF1-A7D2-44EC-BCFD-38E8675BC598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5" creationId="{758529DF-9DF0-411A-8370-CFB087AE4D8A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6" creationId="{ABA14FF7-8AAC-42D6-8D72-CC0D8C8172E4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7" creationId="{81EDB8A0-DFEE-4801-A307-0AE8DA468ADA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8" creationId="{A6340422-D808-4E91-9567-1D795C3E309A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39" creationId="{11AEA247-15B4-45E8-A98B-C166EF5BEC27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40" creationId="{6246973B-8235-43FD-AA41-BB00DA69E55A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41" creationId="{F65D873D-C420-4D99-98DC-2ABB3A90349A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42" creationId="{DE533363-75F9-48E3-8BC2-1B4BD079182F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43" creationId="{AEC3A1A2-15CA-4ACC-AC74-F38CD7773492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44" creationId="{6D8F1042-F0A5-42C4-966F-40B855972AEE}"/>
          </ac:spMkLst>
        </pc:spChg>
        <pc:spChg chg="mod topLvl">
          <ac:chgData name="Reece Hill" userId="088ec6e6-042b-49f0-a028-b552e2882105" providerId="ADAL" clId="{0290CA75-5FB2-456E-AFE3-38FB9DD68A92}" dt="2022-01-09T20:34:07.289" v="122" actId="165"/>
          <ac:spMkLst>
            <pc:docMk/>
            <pc:sldMk cId="2487714159" sldId="261"/>
            <ac:spMk id="45" creationId="{B1B839B9-A657-4723-9E11-4AFF6C146976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46" creationId="{F503EE70-CAD1-425B-B8FF-F0D248E06D3B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47" creationId="{789100A3-0D86-4DFD-85C1-42F6AED5DA36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48" creationId="{B0DFB720-6CEF-4534-B3AE-8FB9831E4A08}"/>
          </ac:spMkLst>
        </pc:spChg>
        <pc:spChg chg="del mod topLvl">
          <ac:chgData name="Reece Hill" userId="088ec6e6-042b-49f0-a028-b552e2882105" providerId="ADAL" clId="{0290CA75-5FB2-456E-AFE3-38FB9DD68A92}" dt="2022-01-09T20:34:10.986" v="123" actId="478"/>
          <ac:spMkLst>
            <pc:docMk/>
            <pc:sldMk cId="2487714159" sldId="261"/>
            <ac:spMk id="49" creationId="{5374BA06-4B3B-4EDD-88AC-55F8E5437CEF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52" creationId="{8CDA6507-2F98-4C6C-8A32-66C6D81ADFA6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53" creationId="{AC568AFC-E29E-4B5C-A353-8C63D29C5871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54" creationId="{A8C0CB9D-9E5F-4C9B-A723-A92BDCAF3702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55" creationId="{512B9D59-5401-4587-8724-368EAB7F3B83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56" creationId="{5420D1B3-814F-4EAB-BAD8-272235CE479D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57" creationId="{EFEAC5A8-47F6-4F74-9907-ECB0A43842BC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58" creationId="{49EFD914-3657-4003-ABF9-B806526735F3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59" creationId="{910BDD86-93E7-4F42-8990-C4E6D4CA2FD8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60" creationId="{426F6737-C127-4EFF-AB93-2E886DF5738D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61" creationId="{C05FA295-E7D4-48FC-9F9F-2091319EE61E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62" creationId="{4B48AC96-CAC9-4850-827F-7AF78E8EAA82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63" creationId="{B97B3F6F-FAA4-41E1-8E5A-FB75AF152FA2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64" creationId="{474F0697-10D7-481A-97FD-526780CF427A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65" creationId="{FDB4225E-56D7-48EE-897C-D2E7C07F72E1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66" creationId="{13FE45F1-BD50-4791-AA8F-4630DA4871CD}"/>
          </ac:spMkLst>
        </pc:spChg>
        <pc:spChg chg="mod topLvl">
          <ac:chgData name="Reece Hill" userId="088ec6e6-042b-49f0-a028-b552e2882105" providerId="ADAL" clId="{0290CA75-5FB2-456E-AFE3-38FB9DD68A92}" dt="2022-01-09T20:34:15.209" v="124" actId="165"/>
          <ac:spMkLst>
            <pc:docMk/>
            <pc:sldMk cId="2487714159" sldId="261"/>
            <ac:spMk id="67" creationId="{6356A50F-CCA8-461E-BFF3-97D8753CE102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68" creationId="{0F2B718E-9E16-4D19-B458-CEA723B5B89E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69" creationId="{C8A99289-A954-4B36-9E6E-8FE2C4240610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70" creationId="{F634A7D7-205A-4CF1-8666-BC0FA31C92DC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71" creationId="{E6FD326F-3E30-4BBD-B22C-2C8FC86B7BE5}"/>
          </ac:spMkLst>
        </pc:spChg>
        <pc:spChg chg="del mod topLvl">
          <ac:chgData name="Reece Hill" userId="088ec6e6-042b-49f0-a028-b552e2882105" providerId="ADAL" clId="{0290CA75-5FB2-456E-AFE3-38FB9DD68A92}" dt="2022-01-09T20:34:18.522" v="125" actId="478"/>
          <ac:spMkLst>
            <pc:docMk/>
            <pc:sldMk cId="2487714159" sldId="261"/>
            <ac:spMk id="72" creationId="{5A6F65D7-3BA5-4F6E-8252-291F302AB988}"/>
          </ac:spMkLst>
        </pc:spChg>
        <pc:spChg chg="add mod">
          <ac:chgData name="Reece Hill" userId="088ec6e6-042b-49f0-a028-b552e2882105" providerId="ADAL" clId="{0290CA75-5FB2-456E-AFE3-38FB9DD68A92}" dt="2022-01-09T20:57:28.636" v="319" actId="1076"/>
          <ac:spMkLst>
            <pc:docMk/>
            <pc:sldMk cId="2487714159" sldId="261"/>
            <ac:spMk id="73" creationId="{995D056B-1743-4F13-BC73-6C627FA00FA5}"/>
          </ac:spMkLst>
        </pc:spChg>
        <pc:spChg chg="add del mod">
          <ac:chgData name="Reece Hill" userId="088ec6e6-042b-49f0-a028-b552e2882105" providerId="ADAL" clId="{0290CA75-5FB2-456E-AFE3-38FB9DD68A92}" dt="2022-01-09T20:57:32.257" v="323"/>
          <ac:spMkLst>
            <pc:docMk/>
            <pc:sldMk cId="2487714159" sldId="261"/>
            <ac:spMk id="74" creationId="{CC09CE21-F90F-48A2-A58B-849774541C75}"/>
          </ac:spMkLst>
        </pc:spChg>
        <pc:spChg chg="add mod">
          <ac:chgData name="Reece Hill" userId="088ec6e6-042b-49f0-a028-b552e2882105" providerId="ADAL" clId="{0290CA75-5FB2-456E-AFE3-38FB9DD68A92}" dt="2022-01-09T20:57:35.732" v="325" actId="1076"/>
          <ac:spMkLst>
            <pc:docMk/>
            <pc:sldMk cId="2487714159" sldId="261"/>
            <ac:spMk id="75" creationId="{1C1BDB8C-BB60-4309-AE8C-CCD4CE16C631}"/>
          </ac:spMkLst>
        </pc:spChg>
        <pc:spChg chg="add mod">
          <ac:chgData name="Reece Hill" userId="088ec6e6-042b-49f0-a028-b552e2882105" providerId="ADAL" clId="{0290CA75-5FB2-456E-AFE3-38FB9DD68A92}" dt="2022-01-09T20:57:41.681" v="327" actId="1076"/>
          <ac:spMkLst>
            <pc:docMk/>
            <pc:sldMk cId="2487714159" sldId="261"/>
            <ac:spMk id="76" creationId="{C90FA715-E3B5-4607-A94C-89CD43B74B18}"/>
          </ac:spMkLst>
        </pc:spChg>
        <pc:grpChg chg="add del mod">
          <ac:chgData name="Reece Hill" userId="088ec6e6-042b-49f0-a028-b552e2882105" providerId="ADAL" clId="{0290CA75-5FB2-456E-AFE3-38FB9DD68A92}" dt="2022-01-09T20:34:00.216" v="120" actId="165"/>
          <ac:grpSpMkLst>
            <pc:docMk/>
            <pc:sldMk cId="2487714159" sldId="261"/>
            <ac:grpSpMk id="4" creationId="{D44D2925-46C1-4DDA-86C4-193232C706C9}"/>
          </ac:grpSpMkLst>
        </pc:grpChg>
        <pc:grpChg chg="add del mod">
          <ac:chgData name="Reece Hill" userId="088ec6e6-042b-49f0-a028-b552e2882105" providerId="ADAL" clId="{0290CA75-5FB2-456E-AFE3-38FB9DD68A92}" dt="2022-01-09T20:34:07.289" v="122" actId="165"/>
          <ac:grpSpMkLst>
            <pc:docMk/>
            <pc:sldMk cId="2487714159" sldId="261"/>
            <ac:grpSpMk id="27" creationId="{6D1F1FC2-7F2F-40A6-89DC-F62286D743C4}"/>
          </ac:grpSpMkLst>
        </pc:grpChg>
        <pc:grpChg chg="add del mod">
          <ac:chgData name="Reece Hill" userId="088ec6e6-042b-49f0-a028-b552e2882105" providerId="ADAL" clId="{0290CA75-5FB2-456E-AFE3-38FB9DD68A92}" dt="2022-01-09T20:34:15.209" v="124" actId="165"/>
          <ac:grpSpMkLst>
            <pc:docMk/>
            <pc:sldMk cId="2487714159" sldId="261"/>
            <ac:grpSpMk id="50" creationId="{6CDD71E2-64A7-4840-AF1C-4DDB6067CDA8}"/>
          </ac:grpSpMkLst>
        </pc:grpChg>
        <pc:picChg chg="add mod modCrop">
          <ac:chgData name="Reece Hill" userId="088ec6e6-042b-49f0-a028-b552e2882105" providerId="ADAL" clId="{0290CA75-5FB2-456E-AFE3-38FB9DD68A92}" dt="2022-01-09T20:57:25.679" v="318" actId="1076"/>
          <ac:picMkLst>
            <pc:docMk/>
            <pc:sldMk cId="2487714159" sldId="261"/>
            <ac:picMk id="3" creationId="{58265AE7-C028-4CB8-8018-4BFFD73B2534}"/>
          </ac:picMkLst>
        </pc:picChg>
        <pc:picChg chg="mod topLvl">
          <ac:chgData name="Reece Hill" userId="088ec6e6-042b-49f0-a028-b552e2882105" providerId="ADAL" clId="{0290CA75-5FB2-456E-AFE3-38FB9DD68A92}" dt="2022-01-09T20:34:00.216" v="120" actId="165"/>
          <ac:picMkLst>
            <pc:docMk/>
            <pc:sldMk cId="2487714159" sldId="261"/>
            <ac:picMk id="5" creationId="{0A02527F-CF51-4E92-AFBB-F0C2E0D09E12}"/>
          </ac:picMkLst>
        </pc:picChg>
        <pc:picChg chg="mod topLvl">
          <ac:chgData name="Reece Hill" userId="088ec6e6-042b-49f0-a028-b552e2882105" providerId="ADAL" clId="{0290CA75-5FB2-456E-AFE3-38FB9DD68A92}" dt="2022-01-09T20:34:07.289" v="122" actId="165"/>
          <ac:picMkLst>
            <pc:docMk/>
            <pc:sldMk cId="2487714159" sldId="261"/>
            <ac:picMk id="28" creationId="{7D75588A-4B59-4F49-A2D6-31FB38DDD678}"/>
          </ac:picMkLst>
        </pc:picChg>
        <pc:picChg chg="mod topLvl">
          <ac:chgData name="Reece Hill" userId="088ec6e6-042b-49f0-a028-b552e2882105" providerId="ADAL" clId="{0290CA75-5FB2-456E-AFE3-38FB9DD68A92}" dt="2022-01-09T20:34:15.209" v="124" actId="165"/>
          <ac:picMkLst>
            <pc:docMk/>
            <pc:sldMk cId="2487714159" sldId="261"/>
            <ac:picMk id="51" creationId="{B2D8EADB-1D19-4BDC-89BE-DE7F37754F88}"/>
          </ac:picMkLst>
        </pc:picChg>
      </pc:sldChg>
      <pc:sldChg chg="addSp delSp modSp mod ord">
        <pc:chgData name="Reece Hill" userId="088ec6e6-042b-49f0-a028-b552e2882105" providerId="ADAL" clId="{0290CA75-5FB2-456E-AFE3-38FB9DD68A92}" dt="2022-01-09T20:40:39.858" v="155" actId="1076"/>
        <pc:sldMkLst>
          <pc:docMk/>
          <pc:sldMk cId="2493783247" sldId="262"/>
        </pc:sldMkLst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7" creationId="{790E5CE7-25BA-40F3-A2A9-8BBC61060343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8" creationId="{02A06849-89C6-4240-AC30-83DC0894C68C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9" creationId="{F1EE65A8-E300-4CF9-B184-108AD1C5D744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0" creationId="{A65F3ACF-7D39-4D69-A127-9C1C264BBCEB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1" creationId="{AB67B72C-9FF0-47A6-BF42-6442FEC8C1B3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2" creationId="{BAEB6468-838A-471A-BC95-E839DB49C27E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3" creationId="{653A07EF-A04A-4732-8D20-FC2BD4F6AEF4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4" creationId="{8C7A3F02-4102-45F6-9967-AC19223A0FA1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5" creationId="{321F4ECA-6272-43D5-8515-B5C29461842A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6" creationId="{49B4D25D-004C-4546-9105-361FDA2C4077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7" creationId="{A7857690-F72F-4D05-B279-27A88BB0A535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8" creationId="{B51F56E9-619F-4EE9-90EC-30510F989ACD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19" creationId="{BFE49684-5473-42B8-8A7E-E0944F6448E8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20" creationId="{0A892700-B6C8-4EA2-BA94-26A275B6AB74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21" creationId="{737A3053-6BBC-41E3-83CB-2C432231561B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22" creationId="{C91546A0-FCD7-4955-B211-4A2D71F2407D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23" creationId="{26157BFA-1551-4878-ACCD-E2869EC66283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24" creationId="{E2CC002E-F7BB-4E91-8081-C39E85381A96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25" creationId="{214775CC-3E3B-4156-92FB-9AEDC4E93BC0}"/>
          </ac:spMkLst>
        </pc:spChg>
        <pc:spChg chg="add del mod topLvl">
          <ac:chgData name="Reece Hill" userId="088ec6e6-042b-49f0-a028-b552e2882105" providerId="ADAL" clId="{0290CA75-5FB2-456E-AFE3-38FB9DD68A92}" dt="2022-01-09T20:30:13.146" v="79" actId="478"/>
          <ac:spMkLst>
            <pc:docMk/>
            <pc:sldMk cId="2493783247" sldId="262"/>
            <ac:spMk id="26" creationId="{9899968B-6A33-45AA-9AF9-44CEC4F43B6F}"/>
          </ac:spMkLst>
        </pc:spChg>
        <pc:spChg chg="add mod topLvl">
          <ac:chgData name="Reece Hill" userId="088ec6e6-042b-49f0-a028-b552e2882105" providerId="ADAL" clId="{0290CA75-5FB2-456E-AFE3-38FB9DD68A92}" dt="2022-01-09T20:30:03.453" v="78" actId="165"/>
          <ac:spMkLst>
            <pc:docMk/>
            <pc:sldMk cId="2493783247" sldId="262"/>
            <ac:spMk id="27" creationId="{83544427-09A7-4A4E-A84A-9009030EF4B7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31" creationId="{1FBD0772-2C0B-4EFA-A246-69B1CEDC7603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32" creationId="{B2EB654F-F252-4819-822D-B2FD6B0678F1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33" creationId="{E8B5CA40-87AE-49A0-879B-D53371406437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34" creationId="{59717400-0E63-43C9-9124-120A14C9B6C4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35" creationId="{32C2B8D0-A6DD-431D-A45F-EB717C1796A4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36" creationId="{8EF396C3-7C8F-464A-BAD3-0024B185C63A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37" creationId="{713D3929-0512-4AB9-B59C-CD939C453DC7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38" creationId="{9C5CF3E7-09F0-4372-995D-843DC1D54FBD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39" creationId="{96F7021C-4961-4438-9EF8-6D580AC36277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0" creationId="{123458C1-C4F7-49D5-A614-C36141154E1A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1" creationId="{50EBF352-38C1-42B3-8EA3-0681B45AF989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2" creationId="{CFE6B320-3724-48FA-B50C-BD7657E8047A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3" creationId="{1B91AFAD-C551-4AD4-A11C-222E3140FCB3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4" creationId="{177AA580-AF80-476A-95CD-F7AEC8C6B0C4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5" creationId="{E6E5D7A9-E443-4CE7-A207-C9335AF292E8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6" creationId="{D86B2DFC-CF0B-4EFE-A517-3075BED8B00F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7" creationId="{AB2E8228-C96E-4511-811D-6E4B5B4B2760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8" creationId="{B2788A83-9C1D-4221-87CE-D137E0B92307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49" creationId="{5B074DEE-DAD3-4ED4-96E3-938898EEFCCD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50" creationId="{EE1D14A6-02AF-4727-9593-C30E4C894F44}"/>
          </ac:spMkLst>
        </pc:spChg>
        <pc:spChg chg="mod">
          <ac:chgData name="Reece Hill" userId="088ec6e6-042b-49f0-a028-b552e2882105" providerId="ADAL" clId="{0290CA75-5FB2-456E-AFE3-38FB9DD68A92}" dt="2022-01-09T20:28:00.284" v="53"/>
          <ac:spMkLst>
            <pc:docMk/>
            <pc:sldMk cId="2493783247" sldId="262"/>
            <ac:spMk id="51" creationId="{3C94758D-48BE-472B-80FD-BD82FC0BE4FF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54" creationId="{F8792D25-B423-4A48-96FB-FD0B0F3B1EE9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55" creationId="{AB694C92-E34D-44D7-AC34-219BB22FE0BC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56" creationId="{D573BB80-4C65-4955-A955-92BA1B9ED803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57" creationId="{47662303-4A42-4739-99C9-18CC1216B9DC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58" creationId="{650BCFA3-4BB1-42EC-95BE-16895FD23314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59" creationId="{8C489FFA-037B-4FFE-86DE-9A65377F710E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0" creationId="{B0E841D9-793F-4E01-B611-6A39F9F7930D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1" creationId="{DFF8D4C4-447F-454C-B690-EAE7B39A2860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2" creationId="{232C2079-27B0-449F-9651-3B89E414414C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3" creationId="{5883ADFF-4B5A-4D5D-A3CD-98DA525666C3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4" creationId="{5FA7082C-D2A0-404E-92B3-482AE545AFEF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5" creationId="{ABCB31A8-70DC-40FD-9CB5-B874A915B43A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6" creationId="{69670911-47FA-4F6B-A035-FA4E29CB210B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7" creationId="{2525CA47-C603-4A32-A493-E62E15C934D5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8" creationId="{FF16F69A-A2F3-4D29-8EF3-7C3834A5BDDC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69" creationId="{C317BDFA-9B67-4001-8245-6B5ADC1C74B0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70" creationId="{A682C225-398A-49CB-9E27-8CA76924A897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71" creationId="{2E75E1DC-182B-4F7E-9016-780AD4940F3D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72" creationId="{96ED29E0-40AE-4152-860B-71F739B32B85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73" creationId="{68BCD142-C796-4B17-8076-A4E672754544}"/>
          </ac:spMkLst>
        </pc:spChg>
        <pc:spChg chg="mod">
          <ac:chgData name="Reece Hill" userId="088ec6e6-042b-49f0-a028-b552e2882105" providerId="ADAL" clId="{0290CA75-5FB2-456E-AFE3-38FB9DD68A92}" dt="2022-01-09T20:28:09.375" v="55"/>
          <ac:spMkLst>
            <pc:docMk/>
            <pc:sldMk cId="2493783247" sldId="262"/>
            <ac:spMk id="74" creationId="{85877281-8845-49F0-9C0F-9938F3A5C5DB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77" creationId="{8BB13F76-09E3-4CB9-B287-5ADE5209E665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78" creationId="{EB246F7C-5705-45A8-8AC0-B6368452D78B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79" creationId="{E3217915-4294-4BD8-B120-E4884D6A3F69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0" creationId="{754D576C-752C-487F-9F79-46C21617A084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1" creationId="{6A52AA9C-453F-4CC0-BCA9-3D8C152C9B2D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2" creationId="{BFB6BA1F-9F08-4185-9DAF-478F1A07B5E7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3" creationId="{7323A748-CAED-4387-9140-EDC3ACB94724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4" creationId="{74C59759-F54D-4EA3-98BD-DA446CB1AD58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5" creationId="{0F3C5DD5-A72B-49A9-8944-BF010449CDBD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6" creationId="{7C036F82-147C-4517-9D98-F73CE394F99D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7" creationId="{A987178E-D981-4984-BFBE-EC4A7989A7E4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8" creationId="{FBB35107-8819-4398-92DD-415A95F89112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89" creationId="{C1BC2B72-A9AF-4478-B19B-890E4C3B1698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90" creationId="{C29336B4-F04F-4224-AD7D-A686DA600899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91" creationId="{2C567AAB-CE84-452C-AB96-10610422C7A5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92" creationId="{302B1133-321B-4D06-ADDC-2D1D1655B936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93" creationId="{D20A93EC-C1B0-42A1-9B81-FAB88F366651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94" creationId="{7A3BBC12-4CBF-4A17-B4DB-D328A23E1AC7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95" creationId="{F9AEAA51-94F1-4B39-8E5E-0DD2D1D025A1}"/>
          </ac:spMkLst>
        </pc:spChg>
        <pc:spChg chg="mod topLvl">
          <ac:chgData name="Reece Hill" userId="088ec6e6-042b-49f0-a028-b552e2882105" providerId="ADAL" clId="{0290CA75-5FB2-456E-AFE3-38FB9DD68A92}" dt="2022-01-09T20:30:25.929" v="82" actId="165"/>
          <ac:spMkLst>
            <pc:docMk/>
            <pc:sldMk cId="2493783247" sldId="262"/>
            <ac:spMk id="96" creationId="{A0F2EB4E-66FD-4ED8-8692-E84420229EAD}"/>
          </ac:spMkLst>
        </pc:spChg>
        <pc:spChg chg="del mod topLvl">
          <ac:chgData name="Reece Hill" userId="088ec6e6-042b-49f0-a028-b552e2882105" providerId="ADAL" clId="{0290CA75-5FB2-456E-AFE3-38FB9DD68A92}" dt="2022-01-09T20:30:32.241" v="83" actId="478"/>
          <ac:spMkLst>
            <pc:docMk/>
            <pc:sldMk cId="2493783247" sldId="262"/>
            <ac:spMk id="97" creationId="{818C9209-D62A-49B9-8B54-FCDFEA0C169E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0" creationId="{BE9F8186-307F-48EE-B0DC-9DB08F4F2AE4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1" creationId="{9868B29E-3AB0-4943-9928-C9DEC58119A6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2" creationId="{09D17B06-482B-4311-80FA-6903CE91EBF7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3" creationId="{D07C3F16-B7A9-4FFB-902A-93D71BABAA56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4" creationId="{AE0D03C1-4555-476D-AAE3-EE0F578993B7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5" creationId="{A21875F4-EDD9-45F6-9E03-9F0E6DBCD565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6" creationId="{3981B011-F24F-4A61-ABD0-CD6EB78B139F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7" creationId="{B72C724C-A405-421F-BD6E-3DA7537FDF14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8" creationId="{EC94659A-3455-459D-865F-903E56867A7B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09" creationId="{1CB821B0-8C1E-4D84-B2D8-52B84EEA4898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10" creationId="{430FFB9F-1C80-417E-8AF1-08F60F8F7A87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11" creationId="{21305875-F6E9-45F1-A7B3-94159EB15659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12" creationId="{37C2CDD0-9D22-405B-8864-86EF2AE2D2A1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13" creationId="{B920964A-E4C7-4DB1-962B-F2F9AD74C832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14" creationId="{FEC1CA7F-1916-4B9E-A2BA-5B31433F030E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15" creationId="{54B4F03A-FBEE-45B8-A43E-81D429F4B022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16" creationId="{3B5EAE71-9FDC-41D2-B2A1-6EA58DC7AC94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17" creationId="{327FA3F8-DC04-45EC-A04D-9FC99182A849}"/>
          </ac:spMkLst>
        </pc:spChg>
        <pc:spChg chg="mod topLvl">
          <ac:chgData name="Reece Hill" userId="088ec6e6-042b-49f0-a028-b552e2882105" providerId="ADAL" clId="{0290CA75-5FB2-456E-AFE3-38FB9DD68A92}" dt="2022-01-09T20:30:38.691" v="84" actId="165"/>
          <ac:spMkLst>
            <pc:docMk/>
            <pc:sldMk cId="2493783247" sldId="262"/>
            <ac:spMk id="118" creationId="{8F8FEFB6-94A6-4C24-AE12-A6B5BF023563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19" creationId="{596E5875-3468-4FA6-A520-C26C0B7428D0}"/>
          </ac:spMkLst>
        </pc:spChg>
        <pc:spChg chg="del mod topLvl">
          <ac:chgData name="Reece Hill" userId="088ec6e6-042b-49f0-a028-b552e2882105" providerId="ADAL" clId="{0290CA75-5FB2-456E-AFE3-38FB9DD68A92}" dt="2022-01-09T20:30:43.419" v="85" actId="478"/>
          <ac:spMkLst>
            <pc:docMk/>
            <pc:sldMk cId="2493783247" sldId="262"/>
            <ac:spMk id="120" creationId="{78ADDE62-57BB-49B8-BAC3-C67D7A99FB78}"/>
          </ac:spMkLst>
        </pc:spChg>
        <pc:spChg chg="add mod">
          <ac:chgData name="Reece Hill" userId="088ec6e6-042b-49f0-a028-b552e2882105" providerId="ADAL" clId="{0290CA75-5FB2-456E-AFE3-38FB9DD68A92}" dt="2022-01-09T20:40:20.831" v="151" actId="14861"/>
          <ac:spMkLst>
            <pc:docMk/>
            <pc:sldMk cId="2493783247" sldId="262"/>
            <ac:spMk id="121" creationId="{C40244ED-EFFB-49AD-AB9D-AAB9302FD7CD}"/>
          </ac:spMkLst>
        </pc:spChg>
        <pc:spChg chg="add mod">
          <ac:chgData name="Reece Hill" userId="088ec6e6-042b-49f0-a028-b552e2882105" providerId="ADAL" clId="{0290CA75-5FB2-456E-AFE3-38FB9DD68A92}" dt="2022-01-09T20:40:33.152" v="153" actId="1076"/>
          <ac:spMkLst>
            <pc:docMk/>
            <pc:sldMk cId="2493783247" sldId="262"/>
            <ac:spMk id="122" creationId="{8982B41C-9740-45BB-9642-84509949640F}"/>
          </ac:spMkLst>
        </pc:spChg>
        <pc:spChg chg="add mod">
          <ac:chgData name="Reece Hill" userId="088ec6e6-042b-49f0-a028-b552e2882105" providerId="ADAL" clId="{0290CA75-5FB2-456E-AFE3-38FB9DD68A92}" dt="2022-01-09T20:40:39.858" v="155" actId="1076"/>
          <ac:spMkLst>
            <pc:docMk/>
            <pc:sldMk cId="2493783247" sldId="262"/>
            <ac:spMk id="123" creationId="{2910567A-F3D4-4B3B-A26A-424123981FE1}"/>
          </ac:spMkLst>
        </pc:spChg>
        <pc:grpChg chg="add del mod">
          <ac:chgData name="Reece Hill" userId="088ec6e6-042b-49f0-a028-b552e2882105" providerId="ADAL" clId="{0290CA75-5FB2-456E-AFE3-38FB9DD68A92}" dt="2022-01-09T20:30:03.453" v="78" actId="165"/>
          <ac:grpSpMkLst>
            <pc:docMk/>
            <pc:sldMk cId="2493783247" sldId="262"/>
            <ac:grpSpMk id="28" creationId="{83D424E4-1159-465A-8D7D-478556BDC110}"/>
          </ac:grpSpMkLst>
        </pc:grpChg>
        <pc:grpChg chg="add del mod">
          <ac:chgData name="Reece Hill" userId="088ec6e6-042b-49f0-a028-b552e2882105" providerId="ADAL" clId="{0290CA75-5FB2-456E-AFE3-38FB9DD68A92}" dt="2022-01-09T20:28:29.001" v="63" actId="478"/>
          <ac:grpSpMkLst>
            <pc:docMk/>
            <pc:sldMk cId="2493783247" sldId="262"/>
            <ac:grpSpMk id="29" creationId="{2F19D7DA-4F73-444A-AA81-968BE6EAE5DF}"/>
          </ac:grpSpMkLst>
        </pc:grpChg>
        <pc:grpChg chg="add del mod">
          <ac:chgData name="Reece Hill" userId="088ec6e6-042b-49f0-a028-b552e2882105" providerId="ADAL" clId="{0290CA75-5FB2-456E-AFE3-38FB9DD68A92}" dt="2022-01-09T20:28:29.426" v="64" actId="478"/>
          <ac:grpSpMkLst>
            <pc:docMk/>
            <pc:sldMk cId="2493783247" sldId="262"/>
            <ac:grpSpMk id="52" creationId="{14D1C690-5D58-4B7B-8A7B-F0B0F0AF8905}"/>
          </ac:grpSpMkLst>
        </pc:grpChg>
        <pc:grpChg chg="add del mod">
          <ac:chgData name="Reece Hill" userId="088ec6e6-042b-49f0-a028-b552e2882105" providerId="ADAL" clId="{0290CA75-5FB2-456E-AFE3-38FB9DD68A92}" dt="2022-01-09T20:30:25.929" v="82" actId="165"/>
          <ac:grpSpMkLst>
            <pc:docMk/>
            <pc:sldMk cId="2493783247" sldId="262"/>
            <ac:grpSpMk id="75" creationId="{9FA33ED9-36F4-4C02-833E-B64C27DEE3AE}"/>
          </ac:grpSpMkLst>
        </pc:grpChg>
        <pc:grpChg chg="add del mod">
          <ac:chgData name="Reece Hill" userId="088ec6e6-042b-49f0-a028-b552e2882105" providerId="ADAL" clId="{0290CA75-5FB2-456E-AFE3-38FB9DD68A92}" dt="2022-01-09T20:30:38.691" v="84" actId="165"/>
          <ac:grpSpMkLst>
            <pc:docMk/>
            <pc:sldMk cId="2493783247" sldId="262"/>
            <ac:grpSpMk id="98" creationId="{E3C8FEE3-B560-4199-96A6-73A39FC96B61}"/>
          </ac:grpSpMkLst>
        </pc:grpChg>
        <pc:picChg chg="add del mod modCrop">
          <ac:chgData name="Reece Hill" userId="088ec6e6-042b-49f0-a028-b552e2882105" providerId="ADAL" clId="{0290CA75-5FB2-456E-AFE3-38FB9DD68A92}" dt="2022-01-09T20:24:50.081" v="30" actId="478"/>
          <ac:picMkLst>
            <pc:docMk/>
            <pc:sldMk cId="2493783247" sldId="262"/>
            <ac:picMk id="3" creationId="{B7AB53F0-EE18-4696-9599-BC620A0EFBE2}"/>
          </ac:picMkLst>
        </pc:picChg>
        <pc:picChg chg="add mod ord modCrop">
          <ac:chgData name="Reece Hill" userId="088ec6e6-042b-49f0-a028-b552e2882105" providerId="ADAL" clId="{0290CA75-5FB2-456E-AFE3-38FB9DD68A92}" dt="2022-01-09T20:40:05.442" v="149" actId="167"/>
          <ac:picMkLst>
            <pc:docMk/>
            <pc:sldMk cId="2493783247" sldId="262"/>
            <ac:picMk id="5" creationId="{FE85FCDD-0C0C-46B7-9B69-728240C3743D}"/>
          </ac:picMkLst>
        </pc:picChg>
        <pc:picChg chg="add mod topLvl">
          <ac:chgData name="Reece Hill" userId="088ec6e6-042b-49f0-a028-b552e2882105" providerId="ADAL" clId="{0290CA75-5FB2-456E-AFE3-38FB9DD68A92}" dt="2022-01-09T20:30:03.453" v="78" actId="165"/>
          <ac:picMkLst>
            <pc:docMk/>
            <pc:sldMk cId="2493783247" sldId="262"/>
            <ac:picMk id="6" creationId="{6E99BAC7-5A6F-41D0-9949-70D1069AFB65}"/>
          </ac:picMkLst>
        </pc:picChg>
        <pc:picChg chg="mod">
          <ac:chgData name="Reece Hill" userId="088ec6e6-042b-49f0-a028-b552e2882105" providerId="ADAL" clId="{0290CA75-5FB2-456E-AFE3-38FB9DD68A92}" dt="2022-01-09T20:28:00.284" v="53"/>
          <ac:picMkLst>
            <pc:docMk/>
            <pc:sldMk cId="2493783247" sldId="262"/>
            <ac:picMk id="30" creationId="{FECA14EE-ABC1-485D-A3FD-76DCB548C60A}"/>
          </ac:picMkLst>
        </pc:picChg>
        <pc:picChg chg="mod">
          <ac:chgData name="Reece Hill" userId="088ec6e6-042b-49f0-a028-b552e2882105" providerId="ADAL" clId="{0290CA75-5FB2-456E-AFE3-38FB9DD68A92}" dt="2022-01-09T20:28:09.375" v="55"/>
          <ac:picMkLst>
            <pc:docMk/>
            <pc:sldMk cId="2493783247" sldId="262"/>
            <ac:picMk id="53" creationId="{B807D1C0-7C36-49EE-8DDC-7F94107BB6EE}"/>
          </ac:picMkLst>
        </pc:picChg>
        <pc:picChg chg="mod topLvl">
          <ac:chgData name="Reece Hill" userId="088ec6e6-042b-49f0-a028-b552e2882105" providerId="ADAL" clId="{0290CA75-5FB2-456E-AFE3-38FB9DD68A92}" dt="2022-01-09T20:30:25.929" v="82" actId="165"/>
          <ac:picMkLst>
            <pc:docMk/>
            <pc:sldMk cId="2493783247" sldId="262"/>
            <ac:picMk id="76" creationId="{5CB09A27-454A-4473-938C-4BB1E7783035}"/>
          </ac:picMkLst>
        </pc:picChg>
        <pc:picChg chg="mod topLvl">
          <ac:chgData name="Reece Hill" userId="088ec6e6-042b-49f0-a028-b552e2882105" providerId="ADAL" clId="{0290CA75-5FB2-456E-AFE3-38FB9DD68A92}" dt="2022-01-09T20:30:38.691" v="84" actId="165"/>
          <ac:picMkLst>
            <pc:docMk/>
            <pc:sldMk cId="2493783247" sldId="262"/>
            <ac:picMk id="99" creationId="{C1590054-0372-4558-B0F0-B6936FB13A87}"/>
          </ac:picMkLst>
        </pc:picChg>
      </pc:sldChg>
      <pc:sldChg chg="del">
        <pc:chgData name="Reece Hill" userId="088ec6e6-042b-49f0-a028-b552e2882105" providerId="ADAL" clId="{0290CA75-5FB2-456E-AFE3-38FB9DD68A92}" dt="2022-01-09T20:34:20.929" v="126" actId="47"/>
        <pc:sldMkLst>
          <pc:docMk/>
          <pc:sldMk cId="2449776464" sldId="263"/>
        </pc:sldMkLst>
      </pc:sldChg>
      <pc:sldChg chg="del">
        <pc:chgData name="Reece Hill" userId="088ec6e6-042b-49f0-a028-b552e2882105" providerId="ADAL" clId="{0290CA75-5FB2-456E-AFE3-38FB9DD68A92}" dt="2022-01-09T20:34:21.148" v="127" actId="47"/>
        <pc:sldMkLst>
          <pc:docMk/>
          <pc:sldMk cId="1291985790" sldId="264"/>
        </pc:sldMkLst>
      </pc:sldChg>
      <pc:sldChg chg="del">
        <pc:chgData name="Reece Hill" userId="088ec6e6-042b-49f0-a028-b552e2882105" providerId="ADAL" clId="{0290CA75-5FB2-456E-AFE3-38FB9DD68A92}" dt="2022-01-09T20:34:21.483" v="128" actId="47"/>
        <pc:sldMkLst>
          <pc:docMk/>
          <pc:sldMk cId="1093915713" sldId="265"/>
        </pc:sldMkLst>
      </pc:sldChg>
      <pc:sldChg chg="del">
        <pc:chgData name="Reece Hill" userId="088ec6e6-042b-49f0-a028-b552e2882105" providerId="ADAL" clId="{0290CA75-5FB2-456E-AFE3-38FB9DD68A92}" dt="2022-01-09T20:34:21.932" v="129" actId="47"/>
        <pc:sldMkLst>
          <pc:docMk/>
          <pc:sldMk cId="295609372" sldId="266"/>
        </pc:sldMkLst>
      </pc:sldChg>
      <pc:sldChg chg="del">
        <pc:chgData name="Reece Hill" userId="088ec6e6-042b-49f0-a028-b552e2882105" providerId="ADAL" clId="{0290CA75-5FB2-456E-AFE3-38FB9DD68A92}" dt="2022-01-09T20:34:22.372" v="130" actId="47"/>
        <pc:sldMkLst>
          <pc:docMk/>
          <pc:sldMk cId="2418024069" sldId="267"/>
        </pc:sldMkLst>
      </pc:sldChg>
      <pc:sldChg chg="del">
        <pc:chgData name="Reece Hill" userId="088ec6e6-042b-49f0-a028-b552e2882105" providerId="ADAL" clId="{0290CA75-5FB2-456E-AFE3-38FB9DD68A92}" dt="2022-01-09T20:34:22.805" v="131" actId="47"/>
        <pc:sldMkLst>
          <pc:docMk/>
          <pc:sldMk cId="2066781357" sldId="268"/>
        </pc:sldMkLst>
      </pc:sldChg>
      <pc:sldChg chg="del">
        <pc:chgData name="Reece Hill" userId="088ec6e6-042b-49f0-a028-b552e2882105" providerId="ADAL" clId="{0290CA75-5FB2-456E-AFE3-38FB9DD68A92}" dt="2022-01-09T20:34:23.260" v="132" actId="47"/>
        <pc:sldMkLst>
          <pc:docMk/>
          <pc:sldMk cId="1395442425" sldId="269"/>
        </pc:sldMkLst>
      </pc:sldChg>
      <pc:sldChg chg="del">
        <pc:chgData name="Reece Hill" userId="088ec6e6-042b-49f0-a028-b552e2882105" providerId="ADAL" clId="{0290CA75-5FB2-456E-AFE3-38FB9DD68A92}" dt="2022-01-09T20:34:23.699" v="133" actId="47"/>
        <pc:sldMkLst>
          <pc:docMk/>
          <pc:sldMk cId="376485456" sldId="270"/>
        </pc:sldMkLst>
      </pc:sldChg>
      <pc:sldChg chg="del">
        <pc:chgData name="Reece Hill" userId="088ec6e6-042b-49f0-a028-b552e2882105" providerId="ADAL" clId="{0290CA75-5FB2-456E-AFE3-38FB9DD68A92}" dt="2022-01-09T20:34:24.044" v="134" actId="47"/>
        <pc:sldMkLst>
          <pc:docMk/>
          <pc:sldMk cId="604123393" sldId="271"/>
        </pc:sldMkLst>
      </pc:sldChg>
      <pc:sldChg chg="del">
        <pc:chgData name="Reece Hill" userId="088ec6e6-042b-49f0-a028-b552e2882105" providerId="ADAL" clId="{0290CA75-5FB2-456E-AFE3-38FB9DD68A92}" dt="2022-01-09T20:34:24.355" v="135" actId="47"/>
        <pc:sldMkLst>
          <pc:docMk/>
          <pc:sldMk cId="3512924263" sldId="272"/>
        </pc:sldMkLst>
      </pc:sldChg>
      <pc:sldChg chg="del">
        <pc:chgData name="Reece Hill" userId="088ec6e6-042b-49f0-a028-b552e2882105" providerId="ADAL" clId="{0290CA75-5FB2-456E-AFE3-38FB9DD68A92}" dt="2022-01-09T20:34:24.548" v="136" actId="47"/>
        <pc:sldMkLst>
          <pc:docMk/>
          <pc:sldMk cId="1755671972" sldId="273"/>
        </pc:sldMkLst>
      </pc:sldChg>
      <pc:sldChg chg="del">
        <pc:chgData name="Reece Hill" userId="088ec6e6-042b-49f0-a028-b552e2882105" providerId="ADAL" clId="{0290CA75-5FB2-456E-AFE3-38FB9DD68A92}" dt="2022-01-09T20:34:24.684" v="137" actId="47"/>
        <pc:sldMkLst>
          <pc:docMk/>
          <pc:sldMk cId="2307596547" sldId="274"/>
        </pc:sldMkLst>
      </pc:sldChg>
      <pc:sldChg chg="del">
        <pc:chgData name="Reece Hill" userId="088ec6e6-042b-49f0-a028-b552e2882105" providerId="ADAL" clId="{0290CA75-5FB2-456E-AFE3-38FB9DD68A92}" dt="2022-01-09T20:34:24.820" v="138" actId="47"/>
        <pc:sldMkLst>
          <pc:docMk/>
          <pc:sldMk cId="1602097494" sldId="275"/>
        </pc:sldMkLst>
      </pc:sldChg>
      <pc:sldChg chg="del">
        <pc:chgData name="Reece Hill" userId="088ec6e6-042b-49f0-a028-b552e2882105" providerId="ADAL" clId="{0290CA75-5FB2-456E-AFE3-38FB9DD68A92}" dt="2022-01-09T20:34:25.397" v="139" actId="47"/>
        <pc:sldMkLst>
          <pc:docMk/>
          <pc:sldMk cId="4125122121" sldId="276"/>
        </pc:sldMkLst>
      </pc:sldChg>
      <pc:sldChg chg="del">
        <pc:chgData name="Reece Hill" userId="088ec6e6-042b-49f0-a028-b552e2882105" providerId="ADAL" clId="{0290CA75-5FB2-456E-AFE3-38FB9DD68A92}" dt="2022-01-09T20:34:25.843" v="140" actId="47"/>
        <pc:sldMkLst>
          <pc:docMk/>
          <pc:sldMk cId="3515566417" sldId="277"/>
        </pc:sldMkLst>
      </pc:sldChg>
      <pc:sldChg chg="del">
        <pc:chgData name="Reece Hill" userId="088ec6e6-042b-49f0-a028-b552e2882105" providerId="ADAL" clId="{0290CA75-5FB2-456E-AFE3-38FB9DD68A92}" dt="2022-01-09T20:34:26.477" v="141" actId="47"/>
        <pc:sldMkLst>
          <pc:docMk/>
          <pc:sldMk cId="2633862929" sldId="278"/>
        </pc:sldMkLst>
      </pc:sldChg>
      <pc:sldChg chg="del">
        <pc:chgData name="Reece Hill" userId="088ec6e6-042b-49f0-a028-b552e2882105" providerId="ADAL" clId="{0290CA75-5FB2-456E-AFE3-38FB9DD68A92}" dt="2022-01-09T20:34:27.005" v="142" actId="47"/>
        <pc:sldMkLst>
          <pc:docMk/>
          <pc:sldMk cId="2572969763" sldId="279"/>
        </pc:sldMkLst>
      </pc:sldChg>
      <pc:sldChg chg="addSp delSp modSp mod modNotesTx">
        <pc:chgData name="Reece Hill" userId="088ec6e6-042b-49f0-a028-b552e2882105" providerId="ADAL" clId="{0290CA75-5FB2-456E-AFE3-38FB9DD68A92}" dt="2022-01-10T13:49:46.700" v="3237" actId="1076"/>
        <pc:sldMkLst>
          <pc:docMk/>
          <pc:sldMk cId="2624075423" sldId="280"/>
        </pc:sldMkLst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0" creationId="{AEF34B10-0452-4B20-B609-FA3E04EA291E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1" creationId="{151E9FFF-31C8-4365-84FE-528DC8DD113C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2" creationId="{9C6EA0FE-68D8-4EAD-9997-88C9158D71D5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3" creationId="{CDE1B3F8-AABE-43C1-8874-24FA90AD6D7E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4" creationId="{0E641CF3-CD22-4B75-ADC5-2A15522B0E94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5" creationId="{13DA467C-81A0-4684-B6EE-C1B416651715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6" creationId="{66AC543A-4B2F-4F41-A3CA-9A2F22B37D23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7" creationId="{A7414295-251E-407A-9266-207F5EF9545D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8" creationId="{382C42B1-695F-453A-9C45-81DBFFED67AB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19" creationId="{B8D203B7-6C52-4F89-B576-0C31D4E8E21C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20" creationId="{38A26763-7058-4D5E-BF6F-3643678DE3FF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21" creationId="{FC5AF894-3D80-4439-8F9F-21B0FBABCA82}"/>
          </ac:spMkLst>
        </pc:spChg>
        <pc:spChg chg="mod topLvl">
          <ac:chgData name="Reece Hill" userId="088ec6e6-042b-49f0-a028-b552e2882105" providerId="ADAL" clId="{0290CA75-5FB2-456E-AFE3-38FB9DD68A92}" dt="2022-01-09T20:31:33.177" v="92" actId="165"/>
          <ac:spMkLst>
            <pc:docMk/>
            <pc:sldMk cId="2624075423" sldId="280"/>
            <ac:spMk id="22" creationId="{6296A8B7-5A33-4190-B0BE-1530399D7FE4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23" creationId="{5DAE75BE-A7EA-4483-B433-731C844E21EA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24" creationId="{799879D4-D20E-444A-8270-75436BD36BDF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25" creationId="{03CC62EB-AC01-490F-AEA7-163F6F1A9ECB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26" creationId="{8E3CFDE4-3B84-4761-92D3-0E08BFD41E71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27" creationId="{7E8F18C3-F687-4142-8DD6-149FA8C6AB54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28" creationId="{9D8BC4EC-E264-4B2B-8054-FAC43E01846C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29" creationId="{765DC638-DE6F-4B73-8900-01174DA284FC}"/>
          </ac:spMkLst>
        </pc:spChg>
        <pc:spChg chg="del mod topLvl">
          <ac:chgData name="Reece Hill" userId="088ec6e6-042b-49f0-a028-b552e2882105" providerId="ADAL" clId="{0290CA75-5FB2-456E-AFE3-38FB9DD68A92}" dt="2022-01-09T20:31:39.483" v="93" actId="478"/>
          <ac:spMkLst>
            <pc:docMk/>
            <pc:sldMk cId="2624075423" sldId="280"/>
            <ac:spMk id="30" creationId="{D745BA8E-93B9-4178-B562-57711641ADE4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33" creationId="{BF757DF0-A04A-4A61-99A8-499FEF2795A5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34" creationId="{51888784-95DE-484C-A200-F3910D94E30E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35" creationId="{E967350E-C050-4C3D-99EB-9CB056CF9C64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36" creationId="{792280D3-3B7D-42F5-8FE0-A096D87C5BCC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37" creationId="{3B3F6BFD-3B82-472C-B740-B3DDA2B5F44B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38" creationId="{3CA89713-83C2-4B1A-8CBE-25EFEA4A69DF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39" creationId="{21BCD313-5D2D-4A33-B572-A656C32A0848}"/>
          </ac:spMkLst>
        </pc:spChg>
        <pc:spChg chg="mod topLvl">
          <ac:chgData name="Reece Hill" userId="088ec6e6-042b-49f0-a028-b552e2882105" providerId="ADAL" clId="{0290CA75-5FB2-456E-AFE3-38FB9DD68A92}" dt="2022-01-09T20:31:45.292" v="94" actId="165"/>
          <ac:spMkLst>
            <pc:docMk/>
            <pc:sldMk cId="2624075423" sldId="280"/>
            <ac:spMk id="40" creationId="{7CDE4F56-3226-4A57-B58E-D4DAEF82C27F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41" creationId="{B342F83F-08C6-4C89-9E82-07AD4FDD6EBF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42" creationId="{D157FFF4-F3A6-4ACA-BFB9-FDD8AABAF9A8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43" creationId="{C516823F-2C23-4D17-9B24-0AC64A36447D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44" creationId="{281F9FB9-F15D-44FA-9212-03E36FE9F8C5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45" creationId="{D42D4D82-AFE1-4BD5-9BF6-1B2F8AB72448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46" creationId="{448DE79A-30D9-4908-A8E0-B94C3ED1DE62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47" creationId="{2B2D98CD-3F8F-4E3C-998D-AEC431CC4BE0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48" creationId="{DF551AE5-AA70-454D-BBE7-848CC301A4A1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49" creationId="{BAAE6AE2-3289-4C85-8672-06308BD3946A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50" creationId="{62F7760D-51B9-4EBB-A469-7783771D213C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51" creationId="{48F64E00-85A7-4122-9323-5595D794B709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52" creationId="{6ABDCC04-23AB-4E0E-B2EA-CFB49E88F18E}"/>
          </ac:spMkLst>
        </pc:spChg>
        <pc:spChg chg="del mod topLvl">
          <ac:chgData name="Reece Hill" userId="088ec6e6-042b-49f0-a028-b552e2882105" providerId="ADAL" clId="{0290CA75-5FB2-456E-AFE3-38FB9DD68A92}" dt="2022-01-09T20:31:49.882" v="95" actId="478"/>
          <ac:spMkLst>
            <pc:docMk/>
            <pc:sldMk cId="2624075423" sldId="280"/>
            <ac:spMk id="53" creationId="{092BDA62-95C2-4555-9718-5284BAFA56F7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56" creationId="{35D7869D-4839-486D-B1EA-6DFA720AFBA0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57" creationId="{7DE18E90-FFCD-47A1-8276-4E06A76D4DF4}"/>
          </ac:spMkLst>
        </pc:spChg>
        <pc:spChg chg="mod topLvl">
          <ac:chgData name="Reece Hill" userId="088ec6e6-042b-49f0-a028-b552e2882105" providerId="ADAL" clId="{0290CA75-5FB2-456E-AFE3-38FB9DD68A92}" dt="2022-01-09T20:31:57.788" v="96" actId="165"/>
          <ac:spMkLst>
            <pc:docMk/>
            <pc:sldMk cId="2624075423" sldId="280"/>
            <ac:spMk id="58" creationId="{D52B48F3-F6CD-47AA-A2D3-5C1259A182DA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59" creationId="{2007D755-37F2-4BDF-A737-A22BC73437B3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0" creationId="{FEA28327-935F-4C0A-B2FB-005BD44A387C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1" creationId="{AD4DA04C-E726-4C9F-83D8-9B16083D03AD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2" creationId="{0647D55B-9EFF-4C9C-ADA9-66E79DDD9E23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3" creationId="{E89EA9C6-96FF-44B1-B535-4E2817626C58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4" creationId="{C121F3F1-B539-49E8-B138-95AD40235E16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5" creationId="{8F622CEA-5B16-4A5C-B16A-AAC4A38BADB0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6" creationId="{8C604DEE-766F-4319-9455-17447E87387B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7" creationId="{405DF127-7C4F-4D9C-9130-9023DCF7BC71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8" creationId="{3120A80D-42EB-4379-89E9-6F02FFB94887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69" creationId="{CAD7E576-330C-498C-9B23-27CBDA3C34A5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70" creationId="{80CCDFD6-58A2-4171-A84C-EEDA7F3DBAD3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71" creationId="{94FC5870-3D32-42A0-90B8-FF4D11E4CDE1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72" creationId="{03EA37DD-5905-4D06-8741-F788E6E35F01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73" creationId="{BCE5945E-11F3-4774-A233-C7163FAEB9ED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74" creationId="{CF42AB0C-3262-4C30-A01C-00FCB46F812A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75" creationId="{64138912-9984-461D-8F7F-240ADBD06B83}"/>
          </ac:spMkLst>
        </pc:spChg>
        <pc:spChg chg="add del mod topLvl">
          <ac:chgData name="Reece Hill" userId="088ec6e6-042b-49f0-a028-b552e2882105" providerId="ADAL" clId="{0290CA75-5FB2-456E-AFE3-38FB9DD68A92}" dt="2022-01-09T20:32:05.370" v="99" actId="478"/>
          <ac:spMkLst>
            <pc:docMk/>
            <pc:sldMk cId="2624075423" sldId="280"/>
            <ac:spMk id="76" creationId="{2849427B-14ED-4589-9F8C-FEA1ACBB283D}"/>
          </ac:spMkLst>
        </pc:spChg>
        <pc:spChg chg="add del mod">
          <ac:chgData name="Reece Hill" userId="088ec6e6-042b-49f0-a028-b552e2882105" providerId="ADAL" clId="{0290CA75-5FB2-456E-AFE3-38FB9DD68A92}" dt="2022-01-09T20:42:49.481" v="172" actId="478"/>
          <ac:spMkLst>
            <pc:docMk/>
            <pc:sldMk cId="2624075423" sldId="280"/>
            <ac:spMk id="77" creationId="{CD904EF1-9831-4381-A50B-C67C0801F30F}"/>
          </ac:spMkLst>
        </pc:spChg>
        <pc:spChg chg="add del mod">
          <ac:chgData name="Reece Hill" userId="088ec6e6-042b-49f0-a028-b552e2882105" providerId="ADAL" clId="{0290CA75-5FB2-456E-AFE3-38FB9DD68A92}" dt="2022-01-09T21:07:20.664" v="349" actId="478"/>
          <ac:spMkLst>
            <pc:docMk/>
            <pc:sldMk cId="2624075423" sldId="280"/>
            <ac:spMk id="80" creationId="{A897E4FC-6877-4AA5-B86F-F3EE3243E8CF}"/>
          </ac:spMkLst>
        </pc:spChg>
        <pc:spChg chg="add del mod">
          <ac:chgData name="Reece Hill" userId="088ec6e6-042b-49f0-a028-b552e2882105" providerId="ADAL" clId="{0290CA75-5FB2-456E-AFE3-38FB9DD68A92}" dt="2022-01-09T21:42:57.227" v="765" actId="478"/>
          <ac:spMkLst>
            <pc:docMk/>
            <pc:sldMk cId="2624075423" sldId="280"/>
            <ac:spMk id="81" creationId="{4415DE57-65B4-45E6-845E-4E6CF652E000}"/>
          </ac:spMkLst>
        </pc:spChg>
        <pc:spChg chg="add mod">
          <ac:chgData name="Reece Hill" userId="088ec6e6-042b-49f0-a028-b552e2882105" providerId="ADAL" clId="{0290CA75-5FB2-456E-AFE3-38FB9DD68A92}" dt="2022-01-09T20:45:27.609" v="224" actId="1076"/>
          <ac:spMkLst>
            <pc:docMk/>
            <pc:sldMk cId="2624075423" sldId="280"/>
            <ac:spMk id="82" creationId="{A78B0004-7E6E-4814-98B3-E4EDCF064FB7}"/>
          </ac:spMkLst>
        </pc:spChg>
        <pc:spChg chg="add mod">
          <ac:chgData name="Reece Hill" userId="088ec6e6-042b-49f0-a028-b552e2882105" providerId="ADAL" clId="{0290CA75-5FB2-456E-AFE3-38FB9DD68A92}" dt="2022-01-09T20:45:42.838" v="226" actId="1076"/>
          <ac:spMkLst>
            <pc:docMk/>
            <pc:sldMk cId="2624075423" sldId="280"/>
            <ac:spMk id="83" creationId="{F2DB21F0-704B-41D4-8FE8-51EBD729BD94}"/>
          </ac:spMkLst>
        </pc:spChg>
        <pc:spChg chg="add mod">
          <ac:chgData name="Reece Hill" userId="088ec6e6-042b-49f0-a028-b552e2882105" providerId="ADAL" clId="{0290CA75-5FB2-456E-AFE3-38FB9DD68A92}" dt="2022-01-09T20:46:30.601" v="233" actId="208"/>
          <ac:spMkLst>
            <pc:docMk/>
            <pc:sldMk cId="2624075423" sldId="280"/>
            <ac:spMk id="84" creationId="{0C3C04F9-3BD2-42F6-8A20-CB602370AC3D}"/>
          </ac:spMkLst>
        </pc:spChg>
        <pc:spChg chg="add del mod">
          <ac:chgData name="Reece Hill" userId="088ec6e6-042b-49f0-a028-b552e2882105" providerId="ADAL" clId="{0290CA75-5FB2-456E-AFE3-38FB9DD68A92}" dt="2022-01-09T21:43:00.988" v="767" actId="478"/>
          <ac:spMkLst>
            <pc:docMk/>
            <pc:sldMk cId="2624075423" sldId="280"/>
            <ac:spMk id="85" creationId="{94794C55-3CD8-4E2B-ABBC-900842CE71AD}"/>
          </ac:spMkLst>
        </pc:spChg>
        <pc:spChg chg="add del mod">
          <ac:chgData name="Reece Hill" userId="088ec6e6-042b-49f0-a028-b552e2882105" providerId="ADAL" clId="{0290CA75-5FB2-456E-AFE3-38FB9DD68A92}" dt="2022-01-09T21:04:59.080" v="336" actId="478"/>
          <ac:spMkLst>
            <pc:docMk/>
            <pc:sldMk cId="2624075423" sldId="280"/>
            <ac:spMk id="86" creationId="{A995A2EB-06D7-44CD-AF4F-886873F32BE5}"/>
          </ac:spMkLst>
        </pc:spChg>
        <pc:spChg chg="add del mod">
          <ac:chgData name="Reece Hill" userId="088ec6e6-042b-49f0-a028-b552e2882105" providerId="ADAL" clId="{0290CA75-5FB2-456E-AFE3-38FB9DD68A92}" dt="2022-01-09T21:07:02.295" v="343" actId="478"/>
          <ac:spMkLst>
            <pc:docMk/>
            <pc:sldMk cId="2624075423" sldId="280"/>
            <ac:spMk id="87" creationId="{CDE9C355-1DE0-4914-BACC-1726D8E7FB3B}"/>
          </ac:spMkLst>
        </pc:spChg>
        <pc:spChg chg="add del mod">
          <ac:chgData name="Reece Hill" userId="088ec6e6-042b-49f0-a028-b552e2882105" providerId="ADAL" clId="{0290CA75-5FB2-456E-AFE3-38FB9DD68A92}" dt="2022-01-09T21:42:55.179" v="763" actId="478"/>
          <ac:spMkLst>
            <pc:docMk/>
            <pc:sldMk cId="2624075423" sldId="280"/>
            <ac:spMk id="88" creationId="{F04EA4CF-20BB-4A9A-B062-670BE034F449}"/>
          </ac:spMkLst>
        </pc:spChg>
        <pc:spChg chg="add mod">
          <ac:chgData name="Reece Hill" userId="088ec6e6-042b-49f0-a028-b552e2882105" providerId="ADAL" clId="{0290CA75-5FB2-456E-AFE3-38FB9DD68A92}" dt="2022-01-09T21:06:13.387" v="338" actId="1076"/>
          <ac:spMkLst>
            <pc:docMk/>
            <pc:sldMk cId="2624075423" sldId="280"/>
            <ac:spMk id="89" creationId="{893C5FE6-0732-43CC-820D-2C4825571F8F}"/>
          </ac:spMkLst>
        </pc:spChg>
        <pc:spChg chg="add del mod">
          <ac:chgData name="Reece Hill" userId="088ec6e6-042b-49f0-a028-b552e2882105" providerId="ADAL" clId="{0290CA75-5FB2-456E-AFE3-38FB9DD68A92}" dt="2022-01-09T21:42:56.187" v="764" actId="478"/>
          <ac:spMkLst>
            <pc:docMk/>
            <pc:sldMk cId="2624075423" sldId="280"/>
            <ac:spMk id="90" creationId="{D413A36F-9F51-4FEF-BFB2-0BFEAFF24EB3}"/>
          </ac:spMkLst>
        </pc:spChg>
        <pc:spChg chg="add del mod">
          <ac:chgData name="Reece Hill" userId="088ec6e6-042b-49f0-a028-b552e2882105" providerId="ADAL" clId="{0290CA75-5FB2-456E-AFE3-38FB9DD68A92}" dt="2022-01-09T21:42:59.787" v="766" actId="478"/>
          <ac:spMkLst>
            <pc:docMk/>
            <pc:sldMk cId="2624075423" sldId="280"/>
            <ac:spMk id="93" creationId="{B806A66F-C6CA-41EF-B07B-C4BF0F0120AD}"/>
          </ac:spMkLst>
        </pc:spChg>
        <pc:spChg chg="add mod">
          <ac:chgData name="Reece Hill" userId="088ec6e6-042b-49f0-a028-b552e2882105" providerId="ADAL" clId="{0290CA75-5FB2-456E-AFE3-38FB9DD68A92}" dt="2022-01-10T13:40:20.831" v="2975" actId="207"/>
          <ac:spMkLst>
            <pc:docMk/>
            <pc:sldMk cId="2624075423" sldId="280"/>
            <ac:spMk id="94" creationId="{6E19959F-2AF8-4561-BAE3-6787AEFC1A80}"/>
          </ac:spMkLst>
        </pc:spChg>
        <pc:spChg chg="add mod">
          <ac:chgData name="Reece Hill" userId="088ec6e6-042b-49f0-a028-b552e2882105" providerId="ADAL" clId="{0290CA75-5FB2-456E-AFE3-38FB9DD68A92}" dt="2022-01-09T21:14:44.690" v="373" actId="1076"/>
          <ac:spMkLst>
            <pc:docMk/>
            <pc:sldMk cId="2624075423" sldId="280"/>
            <ac:spMk id="95" creationId="{8194D94E-F136-4F0A-B602-90AF8B24775F}"/>
          </ac:spMkLst>
        </pc:spChg>
        <pc:spChg chg="add mod">
          <ac:chgData name="Reece Hill" userId="088ec6e6-042b-49f0-a028-b552e2882105" providerId="ADAL" clId="{0290CA75-5FB2-456E-AFE3-38FB9DD68A92}" dt="2022-01-09T21:15:21.698" v="383" actId="1076"/>
          <ac:spMkLst>
            <pc:docMk/>
            <pc:sldMk cId="2624075423" sldId="280"/>
            <ac:spMk id="96" creationId="{4E8D9F13-2473-4D35-9461-A2815E89AAAA}"/>
          </ac:spMkLst>
        </pc:spChg>
        <pc:spChg chg="add del mod">
          <ac:chgData name="Reece Hill" userId="088ec6e6-042b-49f0-a028-b552e2882105" providerId="ADAL" clId="{0290CA75-5FB2-456E-AFE3-38FB9DD68A92}" dt="2022-01-09T21:42:23.068" v="756" actId="478"/>
          <ac:spMkLst>
            <pc:docMk/>
            <pc:sldMk cId="2624075423" sldId="280"/>
            <ac:spMk id="97" creationId="{1DA318BA-8CC7-4BA3-8721-CFD4C93A267E}"/>
          </ac:spMkLst>
        </pc:spChg>
        <pc:spChg chg="add del mod">
          <ac:chgData name="Reece Hill" userId="088ec6e6-042b-49f0-a028-b552e2882105" providerId="ADAL" clId="{0290CA75-5FB2-456E-AFE3-38FB9DD68A92}" dt="2022-01-09T21:42:25.003" v="757" actId="478"/>
          <ac:spMkLst>
            <pc:docMk/>
            <pc:sldMk cId="2624075423" sldId="280"/>
            <ac:spMk id="98" creationId="{F646E6A0-736F-43DE-9FE4-50A0BD18E492}"/>
          </ac:spMkLst>
        </pc:spChg>
        <pc:grpChg chg="add del mod">
          <ac:chgData name="Reece Hill" userId="088ec6e6-042b-49f0-a028-b552e2882105" providerId="ADAL" clId="{0290CA75-5FB2-456E-AFE3-38FB9DD68A92}" dt="2022-01-09T20:31:33.177" v="92" actId="165"/>
          <ac:grpSpMkLst>
            <pc:docMk/>
            <pc:sldMk cId="2624075423" sldId="280"/>
            <ac:grpSpMk id="8" creationId="{56FFAFC4-6E8F-46CD-970B-B1265078CB61}"/>
          </ac:grpSpMkLst>
        </pc:grpChg>
        <pc:grpChg chg="add del mod">
          <ac:chgData name="Reece Hill" userId="088ec6e6-042b-49f0-a028-b552e2882105" providerId="ADAL" clId="{0290CA75-5FB2-456E-AFE3-38FB9DD68A92}" dt="2022-01-09T20:31:45.292" v="94" actId="165"/>
          <ac:grpSpMkLst>
            <pc:docMk/>
            <pc:sldMk cId="2624075423" sldId="280"/>
            <ac:grpSpMk id="31" creationId="{6CC1D23B-77B2-4CC2-B0BF-D94E8AECB662}"/>
          </ac:grpSpMkLst>
        </pc:grpChg>
        <pc:grpChg chg="add del mod">
          <ac:chgData name="Reece Hill" userId="088ec6e6-042b-49f0-a028-b552e2882105" providerId="ADAL" clId="{0290CA75-5FB2-456E-AFE3-38FB9DD68A92}" dt="2022-01-09T20:31:57.788" v="96" actId="165"/>
          <ac:grpSpMkLst>
            <pc:docMk/>
            <pc:sldMk cId="2624075423" sldId="280"/>
            <ac:grpSpMk id="54" creationId="{F32AAB99-7C72-4237-9759-F9F9A536D6B5}"/>
          </ac:grpSpMkLst>
        </pc:grpChg>
        <pc:picChg chg="add del mod">
          <ac:chgData name="Reece Hill" userId="088ec6e6-042b-49f0-a028-b552e2882105" providerId="ADAL" clId="{0290CA75-5FB2-456E-AFE3-38FB9DD68A92}" dt="2022-01-09T21:42:21.532" v="755" actId="478"/>
          <ac:picMkLst>
            <pc:docMk/>
            <pc:sldMk cId="2624075423" sldId="280"/>
            <ac:picMk id="7" creationId="{3ED863B5-36C9-4CA8-AB80-5819166CA59F}"/>
          </ac:picMkLst>
        </pc:picChg>
        <pc:picChg chg="mod topLvl">
          <ac:chgData name="Reece Hill" userId="088ec6e6-042b-49f0-a028-b552e2882105" providerId="ADAL" clId="{0290CA75-5FB2-456E-AFE3-38FB9DD68A92}" dt="2022-01-09T20:31:33.177" v="92" actId="165"/>
          <ac:picMkLst>
            <pc:docMk/>
            <pc:sldMk cId="2624075423" sldId="280"/>
            <ac:picMk id="9" creationId="{EDC0300F-67E6-4DA6-9689-494AAEFB4242}"/>
          </ac:picMkLst>
        </pc:picChg>
        <pc:picChg chg="add mod">
          <ac:chgData name="Reece Hill" userId="088ec6e6-042b-49f0-a028-b552e2882105" providerId="ADAL" clId="{0290CA75-5FB2-456E-AFE3-38FB9DD68A92}" dt="2022-01-10T13:49:46.700" v="3237" actId="1076"/>
          <ac:picMkLst>
            <pc:docMk/>
            <pc:sldMk cId="2624075423" sldId="280"/>
            <ac:picMk id="18" creationId="{8B7B5AC0-7BB4-4FB5-8883-4D1574641E85}"/>
          </ac:picMkLst>
        </pc:picChg>
        <pc:picChg chg="mod topLvl">
          <ac:chgData name="Reece Hill" userId="088ec6e6-042b-49f0-a028-b552e2882105" providerId="ADAL" clId="{0290CA75-5FB2-456E-AFE3-38FB9DD68A92}" dt="2022-01-09T20:31:45.292" v="94" actId="165"/>
          <ac:picMkLst>
            <pc:docMk/>
            <pc:sldMk cId="2624075423" sldId="280"/>
            <ac:picMk id="32" creationId="{1E249719-957D-4FB4-BA12-9033832DA244}"/>
          </ac:picMkLst>
        </pc:picChg>
        <pc:picChg chg="add del mod topLvl">
          <ac:chgData name="Reece Hill" userId="088ec6e6-042b-49f0-a028-b552e2882105" providerId="ADAL" clId="{0290CA75-5FB2-456E-AFE3-38FB9DD68A92}" dt="2022-01-09T20:32:02.673" v="98" actId="478"/>
          <ac:picMkLst>
            <pc:docMk/>
            <pc:sldMk cId="2624075423" sldId="280"/>
            <ac:picMk id="55" creationId="{57B85923-CB17-4887-BB4B-88E021E565C2}"/>
          </ac:picMkLst>
        </pc:picChg>
        <pc:picChg chg="add mod">
          <ac:chgData name="Reece Hill" userId="088ec6e6-042b-49f0-a028-b552e2882105" providerId="ADAL" clId="{0290CA75-5FB2-456E-AFE3-38FB9DD68A92}" dt="2022-01-09T20:42:57.352" v="174" actId="1076"/>
          <ac:picMkLst>
            <pc:docMk/>
            <pc:sldMk cId="2624075423" sldId="280"/>
            <ac:picMk id="78" creationId="{349EEBE4-DED6-4328-8DD3-4C6E86146B34}"/>
          </ac:picMkLst>
        </pc:picChg>
        <pc:picChg chg="add mod">
          <ac:chgData name="Reece Hill" userId="088ec6e6-042b-49f0-a028-b552e2882105" providerId="ADAL" clId="{0290CA75-5FB2-456E-AFE3-38FB9DD68A92}" dt="2022-01-09T20:43:28.457" v="176" actId="1076"/>
          <ac:picMkLst>
            <pc:docMk/>
            <pc:sldMk cId="2624075423" sldId="280"/>
            <ac:picMk id="79" creationId="{679EB309-9DB6-4CBA-9FC4-F0814EAC6766}"/>
          </ac:picMkLst>
        </pc:picChg>
        <pc:picChg chg="add del mod">
          <ac:chgData name="Reece Hill" userId="088ec6e6-042b-49f0-a028-b552e2882105" providerId="ADAL" clId="{0290CA75-5FB2-456E-AFE3-38FB9DD68A92}" dt="2022-01-09T21:14:39.151" v="371" actId="478"/>
          <ac:picMkLst>
            <pc:docMk/>
            <pc:sldMk cId="2624075423" sldId="280"/>
            <ac:picMk id="91" creationId="{AC460B9B-71B0-4B39-B5B0-4126DC543EA8}"/>
          </ac:picMkLst>
        </pc:picChg>
        <pc:picChg chg="add del mod">
          <ac:chgData name="Reece Hill" userId="088ec6e6-042b-49f0-a028-b552e2882105" providerId="ADAL" clId="{0290CA75-5FB2-456E-AFE3-38FB9DD68A92}" dt="2022-01-09T21:15:17.870" v="382" actId="478"/>
          <ac:picMkLst>
            <pc:docMk/>
            <pc:sldMk cId="2624075423" sldId="280"/>
            <ac:picMk id="92" creationId="{ABEFA7D9-07C6-48B7-ACE7-9664034358F7}"/>
          </ac:picMkLst>
        </pc:picChg>
      </pc:sldChg>
      <pc:sldChg chg="modSp new mod">
        <pc:chgData name="Reece Hill" userId="088ec6e6-042b-49f0-a028-b552e2882105" providerId="ADAL" clId="{0290CA75-5FB2-456E-AFE3-38FB9DD68A92}" dt="2022-01-09T22:55:32.486" v="2684" actId="20577"/>
        <pc:sldMkLst>
          <pc:docMk/>
          <pc:sldMk cId="1571768338" sldId="281"/>
        </pc:sldMkLst>
        <pc:spChg chg="mod">
          <ac:chgData name="Reece Hill" userId="088ec6e6-042b-49f0-a028-b552e2882105" providerId="ADAL" clId="{0290CA75-5FB2-456E-AFE3-38FB9DD68A92}" dt="2022-01-09T22:55:32.486" v="2684" actId="20577"/>
          <ac:spMkLst>
            <pc:docMk/>
            <pc:sldMk cId="1571768338" sldId="281"/>
            <ac:spMk id="3" creationId="{443BA215-9190-47DC-BA9D-D17CDCE678A0}"/>
          </ac:spMkLst>
        </pc:spChg>
      </pc:sldChg>
      <pc:sldChg chg="addSp modSp new mod">
        <pc:chgData name="Reece Hill" userId="088ec6e6-042b-49f0-a028-b552e2882105" providerId="ADAL" clId="{0290CA75-5FB2-456E-AFE3-38FB9DD68A92}" dt="2022-01-09T22:14:58.769" v="1267" actId="20577"/>
        <pc:sldMkLst>
          <pc:docMk/>
          <pc:sldMk cId="4196338739" sldId="282"/>
        </pc:sldMkLst>
        <pc:spChg chg="mod">
          <ac:chgData name="Reece Hill" userId="088ec6e6-042b-49f0-a028-b552e2882105" providerId="ADAL" clId="{0290CA75-5FB2-456E-AFE3-38FB9DD68A92}" dt="2022-01-09T22:14:58.769" v="1267" actId="20577"/>
          <ac:spMkLst>
            <pc:docMk/>
            <pc:sldMk cId="4196338739" sldId="282"/>
            <ac:spMk id="2" creationId="{95ABE886-AE60-4AC4-8D6C-DB92EC51315F}"/>
          </ac:spMkLst>
        </pc:spChg>
        <pc:spChg chg="add mod">
          <ac:chgData name="Reece Hill" userId="088ec6e6-042b-49f0-a028-b552e2882105" providerId="ADAL" clId="{0290CA75-5FB2-456E-AFE3-38FB9DD68A92}" dt="2022-01-09T21:57:42.741" v="1072" actId="164"/>
          <ac:spMkLst>
            <pc:docMk/>
            <pc:sldMk cId="4196338739" sldId="282"/>
            <ac:spMk id="6" creationId="{1ABF478C-BAC2-4E08-9DCA-ACF36F18DD49}"/>
          </ac:spMkLst>
        </pc:spChg>
        <pc:spChg chg="add mod">
          <ac:chgData name="Reece Hill" userId="088ec6e6-042b-49f0-a028-b552e2882105" providerId="ADAL" clId="{0290CA75-5FB2-456E-AFE3-38FB9DD68A92}" dt="2022-01-09T21:57:42.741" v="1072" actId="164"/>
          <ac:spMkLst>
            <pc:docMk/>
            <pc:sldMk cId="4196338739" sldId="282"/>
            <ac:spMk id="7" creationId="{12815028-0242-4D9A-A414-5C39E04EBC91}"/>
          </ac:spMkLst>
        </pc:spChg>
        <pc:spChg chg="add mod">
          <ac:chgData name="Reece Hill" userId="088ec6e6-042b-49f0-a028-b552e2882105" providerId="ADAL" clId="{0290CA75-5FB2-456E-AFE3-38FB9DD68A92}" dt="2022-01-09T21:57:42.741" v="1072" actId="164"/>
          <ac:spMkLst>
            <pc:docMk/>
            <pc:sldMk cId="4196338739" sldId="282"/>
            <ac:spMk id="8" creationId="{2FE02E71-6658-4F6C-B73C-F46EEDF7F5E3}"/>
          </ac:spMkLst>
        </pc:spChg>
        <pc:spChg chg="add mod">
          <ac:chgData name="Reece Hill" userId="088ec6e6-042b-49f0-a028-b552e2882105" providerId="ADAL" clId="{0290CA75-5FB2-456E-AFE3-38FB9DD68A92}" dt="2022-01-09T21:57:42.741" v="1072" actId="164"/>
          <ac:spMkLst>
            <pc:docMk/>
            <pc:sldMk cId="4196338739" sldId="282"/>
            <ac:spMk id="9" creationId="{17D80E76-2DD5-40EE-AFB5-882D9C67D8D6}"/>
          </ac:spMkLst>
        </pc:spChg>
        <pc:spChg chg="add mod">
          <ac:chgData name="Reece Hill" userId="088ec6e6-042b-49f0-a028-b552e2882105" providerId="ADAL" clId="{0290CA75-5FB2-456E-AFE3-38FB9DD68A92}" dt="2022-01-09T21:57:42.741" v="1072" actId="164"/>
          <ac:spMkLst>
            <pc:docMk/>
            <pc:sldMk cId="4196338739" sldId="282"/>
            <ac:spMk id="10" creationId="{D896003A-022C-4D56-9881-54290194852E}"/>
          </ac:spMkLst>
        </pc:spChg>
        <pc:spChg chg="add mod">
          <ac:chgData name="Reece Hill" userId="088ec6e6-042b-49f0-a028-b552e2882105" providerId="ADAL" clId="{0290CA75-5FB2-456E-AFE3-38FB9DD68A92}" dt="2022-01-09T21:57:42.741" v="1072" actId="164"/>
          <ac:spMkLst>
            <pc:docMk/>
            <pc:sldMk cId="4196338739" sldId="282"/>
            <ac:spMk id="11" creationId="{B82255A3-ADDE-4B31-BBFE-8D654E273221}"/>
          </ac:spMkLst>
        </pc:spChg>
        <pc:spChg chg="add mod">
          <ac:chgData name="Reece Hill" userId="088ec6e6-042b-49f0-a028-b552e2882105" providerId="ADAL" clId="{0290CA75-5FB2-456E-AFE3-38FB9DD68A92}" dt="2022-01-09T21:57:42.741" v="1072" actId="164"/>
          <ac:spMkLst>
            <pc:docMk/>
            <pc:sldMk cId="4196338739" sldId="282"/>
            <ac:spMk id="12" creationId="{5EECB5AB-2A52-414B-BE36-35777934049E}"/>
          </ac:spMkLst>
        </pc:spChg>
        <pc:spChg chg="add mod">
          <ac:chgData name="Reece Hill" userId="088ec6e6-042b-49f0-a028-b552e2882105" providerId="ADAL" clId="{0290CA75-5FB2-456E-AFE3-38FB9DD68A92}" dt="2022-01-09T21:57:42.741" v="1072" actId="164"/>
          <ac:spMkLst>
            <pc:docMk/>
            <pc:sldMk cId="4196338739" sldId="282"/>
            <ac:spMk id="13" creationId="{B5C6499C-2B50-4E3B-B7C3-94A2F8F62E24}"/>
          </ac:spMkLst>
        </pc:spChg>
        <pc:grpChg chg="add mod">
          <ac:chgData name="Reece Hill" userId="088ec6e6-042b-49f0-a028-b552e2882105" providerId="ADAL" clId="{0290CA75-5FB2-456E-AFE3-38FB9DD68A92}" dt="2022-01-09T21:57:42.741" v="1072" actId="164"/>
          <ac:grpSpMkLst>
            <pc:docMk/>
            <pc:sldMk cId="4196338739" sldId="282"/>
            <ac:grpSpMk id="14" creationId="{E01759F7-8F35-40D0-8AD3-1960429FFCD1}"/>
          </ac:grpSpMkLst>
        </pc:grpChg>
        <pc:picChg chg="add mod">
          <ac:chgData name="Reece Hill" userId="088ec6e6-042b-49f0-a028-b552e2882105" providerId="ADAL" clId="{0290CA75-5FB2-456E-AFE3-38FB9DD68A92}" dt="2022-01-09T21:57:42.741" v="1072" actId="164"/>
          <ac:picMkLst>
            <pc:docMk/>
            <pc:sldMk cId="4196338739" sldId="282"/>
            <ac:picMk id="5" creationId="{F93139C0-9D99-4E12-8851-E7CA265BBE09}"/>
          </ac:picMkLst>
        </pc:picChg>
      </pc:sldChg>
      <pc:sldChg chg="modSp new del mod ord">
        <pc:chgData name="Reece Hill" userId="088ec6e6-042b-49f0-a028-b552e2882105" providerId="ADAL" clId="{0290CA75-5FB2-456E-AFE3-38FB9DD68A92}" dt="2022-01-09T22:46:24.519" v="2054" actId="47"/>
        <pc:sldMkLst>
          <pc:docMk/>
          <pc:sldMk cId="3595082121" sldId="283"/>
        </pc:sldMkLst>
        <pc:spChg chg="mod">
          <ac:chgData name="Reece Hill" userId="088ec6e6-042b-49f0-a028-b552e2882105" providerId="ADAL" clId="{0290CA75-5FB2-456E-AFE3-38FB9DD68A92}" dt="2022-01-09T21:50:45.075" v="955" actId="20577"/>
          <ac:spMkLst>
            <pc:docMk/>
            <pc:sldMk cId="3595082121" sldId="283"/>
            <ac:spMk id="2" creationId="{35766E7A-FCE7-45F4-84B0-881A04C6E4D9}"/>
          </ac:spMkLst>
        </pc:spChg>
      </pc:sldChg>
      <pc:sldChg chg="addSp delSp modSp new mod modNotesTx">
        <pc:chgData name="Reece Hill" userId="088ec6e6-042b-49f0-a028-b552e2882105" providerId="ADAL" clId="{0290CA75-5FB2-456E-AFE3-38FB9DD68A92}" dt="2022-01-12T18:11:50.357" v="3678" actId="1076"/>
        <pc:sldMkLst>
          <pc:docMk/>
          <pc:sldMk cId="2974388260" sldId="284"/>
        </pc:sldMkLst>
        <pc:spChg chg="del">
          <ac:chgData name="Reece Hill" userId="088ec6e6-042b-49f0-a028-b552e2882105" providerId="ADAL" clId="{0290CA75-5FB2-456E-AFE3-38FB9DD68A92}" dt="2022-01-09T21:58:28.794" v="1078" actId="478"/>
          <ac:spMkLst>
            <pc:docMk/>
            <pc:sldMk cId="2974388260" sldId="284"/>
            <ac:spMk id="2" creationId="{127D5A30-4866-4022-B251-0EB4E55B10E5}"/>
          </ac:spMkLst>
        </pc:spChg>
        <pc:spChg chg="del">
          <ac:chgData name="Reece Hill" userId="088ec6e6-042b-49f0-a028-b552e2882105" providerId="ADAL" clId="{0290CA75-5FB2-456E-AFE3-38FB9DD68A92}" dt="2022-01-09T21:58:30.074" v="1079" actId="478"/>
          <ac:spMkLst>
            <pc:docMk/>
            <pc:sldMk cId="2974388260" sldId="284"/>
            <ac:spMk id="3" creationId="{B0987AD0-9140-4222-BE16-79EECBA78B7E}"/>
          </ac:spMkLst>
        </pc:spChg>
        <pc:spChg chg="mod">
          <ac:chgData name="Reece Hill" userId="088ec6e6-042b-49f0-a028-b552e2882105" providerId="ADAL" clId="{0290CA75-5FB2-456E-AFE3-38FB9DD68A92}" dt="2022-01-09T22:09:36.013" v="1197"/>
          <ac:spMkLst>
            <pc:docMk/>
            <pc:sldMk cId="2974388260" sldId="284"/>
            <ac:spMk id="12" creationId="{1431F5E7-76E2-4F33-BB13-AA22ABBA802A}"/>
          </ac:spMkLst>
        </pc:spChg>
        <pc:spChg chg="mod">
          <ac:chgData name="Reece Hill" userId="088ec6e6-042b-49f0-a028-b552e2882105" providerId="ADAL" clId="{0290CA75-5FB2-456E-AFE3-38FB9DD68A92}" dt="2022-01-09T22:09:36.013" v="1197"/>
          <ac:spMkLst>
            <pc:docMk/>
            <pc:sldMk cId="2974388260" sldId="284"/>
            <ac:spMk id="13" creationId="{2DFDB933-2F9B-4770-AFC2-254D7485B281}"/>
          </ac:spMkLst>
        </pc:spChg>
        <pc:spChg chg="mod">
          <ac:chgData name="Reece Hill" userId="088ec6e6-042b-49f0-a028-b552e2882105" providerId="ADAL" clId="{0290CA75-5FB2-456E-AFE3-38FB9DD68A92}" dt="2022-01-09T22:09:36.013" v="1197"/>
          <ac:spMkLst>
            <pc:docMk/>
            <pc:sldMk cId="2974388260" sldId="284"/>
            <ac:spMk id="14" creationId="{D9642DBC-F53D-4D5A-ABF1-F70C8450B5E3}"/>
          </ac:spMkLst>
        </pc:spChg>
        <pc:spChg chg="mod">
          <ac:chgData name="Reece Hill" userId="088ec6e6-042b-49f0-a028-b552e2882105" providerId="ADAL" clId="{0290CA75-5FB2-456E-AFE3-38FB9DD68A92}" dt="2022-01-09T22:09:36.013" v="1197"/>
          <ac:spMkLst>
            <pc:docMk/>
            <pc:sldMk cId="2974388260" sldId="284"/>
            <ac:spMk id="15" creationId="{83F15C22-BD65-45C1-8B42-0C75A33C8D2D}"/>
          </ac:spMkLst>
        </pc:spChg>
        <pc:spChg chg="mod">
          <ac:chgData name="Reece Hill" userId="088ec6e6-042b-49f0-a028-b552e2882105" providerId="ADAL" clId="{0290CA75-5FB2-456E-AFE3-38FB9DD68A92}" dt="2022-01-09T22:09:36.013" v="1197"/>
          <ac:spMkLst>
            <pc:docMk/>
            <pc:sldMk cId="2974388260" sldId="284"/>
            <ac:spMk id="16" creationId="{642A4A47-EF84-413D-A84B-537C96422D85}"/>
          </ac:spMkLst>
        </pc:spChg>
        <pc:spChg chg="mod">
          <ac:chgData name="Reece Hill" userId="088ec6e6-042b-49f0-a028-b552e2882105" providerId="ADAL" clId="{0290CA75-5FB2-456E-AFE3-38FB9DD68A92}" dt="2022-01-09T22:09:36.013" v="1197"/>
          <ac:spMkLst>
            <pc:docMk/>
            <pc:sldMk cId="2974388260" sldId="284"/>
            <ac:spMk id="17" creationId="{0A4D2559-B9A7-415F-84A9-61DDE103B725}"/>
          </ac:spMkLst>
        </pc:spChg>
        <pc:spChg chg="mod">
          <ac:chgData name="Reece Hill" userId="088ec6e6-042b-49f0-a028-b552e2882105" providerId="ADAL" clId="{0290CA75-5FB2-456E-AFE3-38FB9DD68A92}" dt="2022-01-09T22:09:36.013" v="1197"/>
          <ac:spMkLst>
            <pc:docMk/>
            <pc:sldMk cId="2974388260" sldId="284"/>
            <ac:spMk id="18" creationId="{ADA87C43-ACBF-46CB-8786-ABEB420A43E0}"/>
          </ac:spMkLst>
        </pc:spChg>
        <pc:spChg chg="mod">
          <ac:chgData name="Reece Hill" userId="088ec6e6-042b-49f0-a028-b552e2882105" providerId="ADAL" clId="{0290CA75-5FB2-456E-AFE3-38FB9DD68A92}" dt="2022-01-09T22:09:36.013" v="1197"/>
          <ac:spMkLst>
            <pc:docMk/>
            <pc:sldMk cId="2974388260" sldId="284"/>
            <ac:spMk id="19" creationId="{E0874E16-9DE4-4460-9019-FE44ADD53A1E}"/>
          </ac:spMkLst>
        </pc:spChg>
        <pc:spChg chg="mod">
          <ac:chgData name="Reece Hill" userId="088ec6e6-042b-49f0-a028-b552e2882105" providerId="ADAL" clId="{0290CA75-5FB2-456E-AFE3-38FB9DD68A92}" dt="2022-01-09T22:10:01.252" v="1203"/>
          <ac:spMkLst>
            <pc:docMk/>
            <pc:sldMk cId="2974388260" sldId="284"/>
            <ac:spMk id="23" creationId="{77FF7798-6D72-46DB-BFFC-A162F5D30D68}"/>
          </ac:spMkLst>
        </pc:spChg>
        <pc:spChg chg="mod">
          <ac:chgData name="Reece Hill" userId="088ec6e6-042b-49f0-a028-b552e2882105" providerId="ADAL" clId="{0290CA75-5FB2-456E-AFE3-38FB9DD68A92}" dt="2022-01-09T22:10:01.252" v="1203"/>
          <ac:spMkLst>
            <pc:docMk/>
            <pc:sldMk cId="2974388260" sldId="284"/>
            <ac:spMk id="24" creationId="{2D5F1FE3-2BDD-4B64-B55C-B384143B143C}"/>
          </ac:spMkLst>
        </pc:spChg>
        <pc:spChg chg="mod">
          <ac:chgData name="Reece Hill" userId="088ec6e6-042b-49f0-a028-b552e2882105" providerId="ADAL" clId="{0290CA75-5FB2-456E-AFE3-38FB9DD68A92}" dt="2022-01-09T22:10:01.252" v="1203"/>
          <ac:spMkLst>
            <pc:docMk/>
            <pc:sldMk cId="2974388260" sldId="284"/>
            <ac:spMk id="25" creationId="{5F480F86-0F3C-4567-AF96-3566E65D7D30}"/>
          </ac:spMkLst>
        </pc:spChg>
        <pc:spChg chg="mod">
          <ac:chgData name="Reece Hill" userId="088ec6e6-042b-49f0-a028-b552e2882105" providerId="ADAL" clId="{0290CA75-5FB2-456E-AFE3-38FB9DD68A92}" dt="2022-01-09T22:10:01.252" v="1203"/>
          <ac:spMkLst>
            <pc:docMk/>
            <pc:sldMk cId="2974388260" sldId="284"/>
            <ac:spMk id="26" creationId="{2F46B9DB-0018-45D2-AD7A-305EFD975F32}"/>
          </ac:spMkLst>
        </pc:spChg>
        <pc:spChg chg="mod">
          <ac:chgData name="Reece Hill" userId="088ec6e6-042b-49f0-a028-b552e2882105" providerId="ADAL" clId="{0290CA75-5FB2-456E-AFE3-38FB9DD68A92}" dt="2022-01-09T22:10:01.252" v="1203"/>
          <ac:spMkLst>
            <pc:docMk/>
            <pc:sldMk cId="2974388260" sldId="284"/>
            <ac:spMk id="27" creationId="{2ED6F164-E0F0-4FD0-9F4F-DC6ED1FCA6A3}"/>
          </ac:spMkLst>
        </pc:spChg>
        <pc:spChg chg="mod">
          <ac:chgData name="Reece Hill" userId="088ec6e6-042b-49f0-a028-b552e2882105" providerId="ADAL" clId="{0290CA75-5FB2-456E-AFE3-38FB9DD68A92}" dt="2022-01-09T22:10:01.252" v="1203"/>
          <ac:spMkLst>
            <pc:docMk/>
            <pc:sldMk cId="2974388260" sldId="284"/>
            <ac:spMk id="28" creationId="{72FE127A-812D-49CB-88D5-DCC755468690}"/>
          </ac:spMkLst>
        </pc:spChg>
        <pc:spChg chg="mod">
          <ac:chgData name="Reece Hill" userId="088ec6e6-042b-49f0-a028-b552e2882105" providerId="ADAL" clId="{0290CA75-5FB2-456E-AFE3-38FB9DD68A92}" dt="2022-01-09T22:10:01.252" v="1203"/>
          <ac:spMkLst>
            <pc:docMk/>
            <pc:sldMk cId="2974388260" sldId="284"/>
            <ac:spMk id="29" creationId="{18D67A45-CB7C-492F-B405-463DF17F50AF}"/>
          </ac:spMkLst>
        </pc:spChg>
        <pc:spChg chg="mod">
          <ac:chgData name="Reece Hill" userId="088ec6e6-042b-49f0-a028-b552e2882105" providerId="ADAL" clId="{0290CA75-5FB2-456E-AFE3-38FB9DD68A92}" dt="2022-01-09T22:10:01.252" v="1203"/>
          <ac:spMkLst>
            <pc:docMk/>
            <pc:sldMk cId="2974388260" sldId="284"/>
            <ac:spMk id="30" creationId="{63A4A49C-97FC-4ACD-B219-A03839B6325A}"/>
          </ac:spMkLst>
        </pc:spChg>
        <pc:spChg chg="add del mod topLvl">
          <ac:chgData name="Reece Hill" userId="088ec6e6-042b-49f0-a028-b552e2882105" providerId="ADAL" clId="{0290CA75-5FB2-456E-AFE3-38FB9DD68A92}" dt="2022-01-09T22:12:00.474" v="1234" actId="478"/>
          <ac:spMkLst>
            <pc:docMk/>
            <pc:sldMk cId="2974388260" sldId="284"/>
            <ac:spMk id="33" creationId="{BD0F711C-9995-4C58-979E-7AA06BEDD742}"/>
          </ac:spMkLst>
        </pc:spChg>
        <pc:spChg chg="add del mod topLvl">
          <ac:chgData name="Reece Hill" userId="088ec6e6-042b-49f0-a028-b552e2882105" providerId="ADAL" clId="{0290CA75-5FB2-456E-AFE3-38FB9DD68A92}" dt="2022-01-09T22:11:52.770" v="1232" actId="478"/>
          <ac:spMkLst>
            <pc:docMk/>
            <pc:sldMk cId="2974388260" sldId="284"/>
            <ac:spMk id="34" creationId="{619CD671-2916-4D24-8440-01B41D0F84EA}"/>
          </ac:spMkLst>
        </pc:spChg>
        <pc:spChg chg="del mod topLvl">
          <ac:chgData name="Reece Hill" userId="088ec6e6-042b-49f0-a028-b552e2882105" providerId="ADAL" clId="{0290CA75-5FB2-456E-AFE3-38FB9DD68A92}" dt="2022-01-09T22:12:01.561" v="1235" actId="478"/>
          <ac:spMkLst>
            <pc:docMk/>
            <pc:sldMk cId="2974388260" sldId="284"/>
            <ac:spMk id="35" creationId="{D6EF81AA-0D00-467F-A288-0C31C5B082A4}"/>
          </ac:spMkLst>
        </pc:spChg>
        <pc:spChg chg="add del mod topLvl">
          <ac:chgData name="Reece Hill" userId="088ec6e6-042b-49f0-a028-b552e2882105" providerId="ADAL" clId="{0290CA75-5FB2-456E-AFE3-38FB9DD68A92}" dt="2022-01-09T22:11:58.193" v="1233" actId="478"/>
          <ac:spMkLst>
            <pc:docMk/>
            <pc:sldMk cId="2974388260" sldId="284"/>
            <ac:spMk id="36" creationId="{4A64E33C-B726-4967-B0F1-D4F868394DA3}"/>
          </ac:spMkLst>
        </pc:spChg>
        <pc:spChg chg="mod topLvl">
          <ac:chgData name="Reece Hill" userId="088ec6e6-042b-49f0-a028-b552e2882105" providerId="ADAL" clId="{0290CA75-5FB2-456E-AFE3-38FB9DD68A92}" dt="2022-01-09T22:11:37.005" v="1230" actId="165"/>
          <ac:spMkLst>
            <pc:docMk/>
            <pc:sldMk cId="2974388260" sldId="284"/>
            <ac:spMk id="37" creationId="{B0A9A196-B374-4599-A018-865D8C0432BE}"/>
          </ac:spMkLst>
        </pc:spChg>
        <pc:spChg chg="add del mod topLvl">
          <ac:chgData name="Reece Hill" userId="088ec6e6-042b-49f0-a028-b552e2882105" providerId="ADAL" clId="{0290CA75-5FB2-456E-AFE3-38FB9DD68A92}" dt="2022-01-09T22:11:58.193" v="1233" actId="478"/>
          <ac:spMkLst>
            <pc:docMk/>
            <pc:sldMk cId="2974388260" sldId="284"/>
            <ac:spMk id="38" creationId="{8030B02A-2835-405B-8BD0-E5046A61922B}"/>
          </ac:spMkLst>
        </pc:spChg>
        <pc:spChg chg="add del mod topLvl">
          <ac:chgData name="Reece Hill" userId="088ec6e6-042b-49f0-a028-b552e2882105" providerId="ADAL" clId="{0290CA75-5FB2-456E-AFE3-38FB9DD68A92}" dt="2022-01-09T22:11:58.193" v="1233" actId="478"/>
          <ac:spMkLst>
            <pc:docMk/>
            <pc:sldMk cId="2974388260" sldId="284"/>
            <ac:spMk id="39" creationId="{74241CFA-9379-4DEC-B304-1A0AF6571D41}"/>
          </ac:spMkLst>
        </pc:spChg>
        <pc:spChg chg="add del mod topLvl">
          <ac:chgData name="Reece Hill" userId="088ec6e6-042b-49f0-a028-b552e2882105" providerId="ADAL" clId="{0290CA75-5FB2-456E-AFE3-38FB9DD68A92}" dt="2022-01-09T22:11:58.193" v="1233" actId="478"/>
          <ac:spMkLst>
            <pc:docMk/>
            <pc:sldMk cId="2974388260" sldId="284"/>
            <ac:spMk id="40" creationId="{4EAD184D-1F47-4C6B-93E2-3542F4E81136}"/>
          </ac:spMkLst>
        </pc:spChg>
        <pc:grpChg chg="add del mod">
          <ac:chgData name="Reece Hill" userId="088ec6e6-042b-49f0-a028-b552e2882105" providerId="ADAL" clId="{0290CA75-5FB2-456E-AFE3-38FB9DD68A92}" dt="2022-01-09T22:09:37.586" v="1198"/>
          <ac:grpSpMkLst>
            <pc:docMk/>
            <pc:sldMk cId="2974388260" sldId="284"/>
            <ac:grpSpMk id="10" creationId="{B70AC119-D414-4E58-96C4-FDA8CD4736DD}"/>
          </ac:grpSpMkLst>
        </pc:grpChg>
        <pc:grpChg chg="add del mod">
          <ac:chgData name="Reece Hill" userId="088ec6e6-042b-49f0-a028-b552e2882105" providerId="ADAL" clId="{0290CA75-5FB2-456E-AFE3-38FB9DD68A92}" dt="2022-01-09T22:10:06.020" v="1206"/>
          <ac:grpSpMkLst>
            <pc:docMk/>
            <pc:sldMk cId="2974388260" sldId="284"/>
            <ac:grpSpMk id="21" creationId="{3527B40A-2751-4CAA-B8AF-0843C48EE6C7}"/>
          </ac:grpSpMkLst>
        </pc:grpChg>
        <pc:grpChg chg="add del mod">
          <ac:chgData name="Reece Hill" userId="088ec6e6-042b-49f0-a028-b552e2882105" providerId="ADAL" clId="{0290CA75-5FB2-456E-AFE3-38FB9DD68A92}" dt="2022-01-09T22:11:37.005" v="1230" actId="165"/>
          <ac:grpSpMkLst>
            <pc:docMk/>
            <pc:sldMk cId="2974388260" sldId="284"/>
            <ac:grpSpMk id="31" creationId="{B17E0357-0683-4819-B58F-0A54D86A4235}"/>
          </ac:grpSpMkLst>
        </pc:grpChg>
        <pc:picChg chg="add mod modCrop">
          <ac:chgData name="Reece Hill" userId="088ec6e6-042b-49f0-a028-b552e2882105" providerId="ADAL" clId="{0290CA75-5FB2-456E-AFE3-38FB9DD68A92}" dt="2022-01-09T22:03:05.584" v="1133" actId="14100"/>
          <ac:picMkLst>
            <pc:docMk/>
            <pc:sldMk cId="2974388260" sldId="284"/>
            <ac:picMk id="5" creationId="{3B685FDA-CBA6-42EC-BEDA-F6528CB3A5CC}"/>
          </ac:picMkLst>
        </pc:picChg>
        <pc:picChg chg="add del mod modCrop">
          <ac:chgData name="Reece Hill" userId="088ec6e6-042b-49f0-a028-b552e2882105" providerId="ADAL" clId="{0290CA75-5FB2-456E-AFE3-38FB9DD68A92}" dt="2022-01-09T21:59:23.098" v="1088" actId="478"/>
          <ac:picMkLst>
            <pc:docMk/>
            <pc:sldMk cId="2974388260" sldId="284"/>
            <ac:picMk id="7" creationId="{28F77707-D309-4004-9F0F-CBD0C94691B7}"/>
          </ac:picMkLst>
        </pc:picChg>
        <pc:picChg chg="add mod modCrop">
          <ac:chgData name="Reece Hill" userId="088ec6e6-042b-49f0-a028-b552e2882105" providerId="ADAL" clId="{0290CA75-5FB2-456E-AFE3-38FB9DD68A92}" dt="2022-01-12T18:11:50.357" v="3678" actId="1076"/>
          <ac:picMkLst>
            <pc:docMk/>
            <pc:sldMk cId="2974388260" sldId="284"/>
            <ac:picMk id="9" creationId="{37BFF632-259E-471F-A9F3-FD949C86E683}"/>
          </ac:picMkLst>
        </pc:picChg>
        <pc:picChg chg="mod">
          <ac:chgData name="Reece Hill" userId="088ec6e6-042b-49f0-a028-b552e2882105" providerId="ADAL" clId="{0290CA75-5FB2-456E-AFE3-38FB9DD68A92}" dt="2022-01-09T22:09:36.013" v="1197"/>
          <ac:picMkLst>
            <pc:docMk/>
            <pc:sldMk cId="2974388260" sldId="284"/>
            <ac:picMk id="11" creationId="{CC43F464-3350-4E4B-AEFD-0DB584462F4A}"/>
          </ac:picMkLst>
        </pc:picChg>
        <pc:picChg chg="add del mod">
          <ac:chgData name="Reece Hill" userId="088ec6e6-042b-49f0-a028-b552e2882105" providerId="ADAL" clId="{0290CA75-5FB2-456E-AFE3-38FB9DD68A92}" dt="2022-01-09T22:09:44.561" v="1201"/>
          <ac:picMkLst>
            <pc:docMk/>
            <pc:sldMk cId="2974388260" sldId="284"/>
            <ac:picMk id="20" creationId="{966B026A-3CB8-4C79-B183-2CE71984844F}"/>
          </ac:picMkLst>
        </pc:picChg>
        <pc:picChg chg="mod">
          <ac:chgData name="Reece Hill" userId="088ec6e6-042b-49f0-a028-b552e2882105" providerId="ADAL" clId="{0290CA75-5FB2-456E-AFE3-38FB9DD68A92}" dt="2022-01-09T22:10:01.252" v="1203"/>
          <ac:picMkLst>
            <pc:docMk/>
            <pc:sldMk cId="2974388260" sldId="284"/>
            <ac:picMk id="22" creationId="{B1281A6C-31D7-467E-9056-910337C11B04}"/>
          </ac:picMkLst>
        </pc:picChg>
        <pc:picChg chg="add del mod topLvl">
          <ac:chgData name="Reece Hill" userId="088ec6e6-042b-49f0-a028-b552e2882105" providerId="ADAL" clId="{0290CA75-5FB2-456E-AFE3-38FB9DD68A92}" dt="2022-01-09T22:11:52.770" v="1232" actId="478"/>
          <ac:picMkLst>
            <pc:docMk/>
            <pc:sldMk cId="2974388260" sldId="284"/>
            <ac:picMk id="32" creationId="{46CF8907-C0A0-407A-8EFB-EEDE639CA88D}"/>
          </ac:picMkLst>
        </pc:picChg>
        <pc:picChg chg="add mod modCrop">
          <ac:chgData name="Reece Hill" userId="088ec6e6-042b-49f0-a028-b552e2882105" providerId="ADAL" clId="{0290CA75-5FB2-456E-AFE3-38FB9DD68A92}" dt="2022-01-09T22:20:53.076" v="1303" actId="29295"/>
          <ac:picMkLst>
            <pc:docMk/>
            <pc:sldMk cId="2974388260" sldId="284"/>
            <ac:picMk id="42" creationId="{4310B672-500F-49A1-A25C-C86B82F9D8D5}"/>
          </ac:picMkLst>
        </pc:picChg>
        <pc:cxnChg chg="add mod">
          <ac:chgData name="Reece Hill" userId="088ec6e6-042b-49f0-a028-b552e2882105" providerId="ADAL" clId="{0290CA75-5FB2-456E-AFE3-38FB9DD68A92}" dt="2022-01-09T22:20:31.248" v="1302" actId="14100"/>
          <ac:cxnSpMkLst>
            <pc:docMk/>
            <pc:sldMk cId="2974388260" sldId="284"/>
            <ac:cxnSpMk id="43" creationId="{9B4D778B-437E-4280-ACC9-72E6055C6C4A}"/>
          </ac:cxnSpMkLst>
        </pc:cxnChg>
      </pc:sldChg>
      <pc:sldChg chg="addSp delSp modSp new mod modNotesTx">
        <pc:chgData name="Reece Hill" userId="088ec6e6-042b-49f0-a028-b552e2882105" providerId="ADAL" clId="{0290CA75-5FB2-456E-AFE3-38FB9DD68A92}" dt="2022-01-10T14:13:16.831" v="3487" actId="20577"/>
        <pc:sldMkLst>
          <pc:docMk/>
          <pc:sldMk cId="1712698898" sldId="285"/>
        </pc:sldMkLst>
        <pc:spChg chg="del">
          <ac:chgData name="Reece Hill" userId="088ec6e6-042b-49f0-a028-b552e2882105" providerId="ADAL" clId="{0290CA75-5FB2-456E-AFE3-38FB9DD68A92}" dt="2022-01-09T22:04:17.178" v="1138" actId="478"/>
          <ac:spMkLst>
            <pc:docMk/>
            <pc:sldMk cId="1712698898" sldId="285"/>
            <ac:spMk id="2" creationId="{086E9CC7-3958-463E-AC8B-071ED610731A}"/>
          </ac:spMkLst>
        </pc:spChg>
        <pc:spChg chg="del">
          <ac:chgData name="Reece Hill" userId="088ec6e6-042b-49f0-a028-b552e2882105" providerId="ADAL" clId="{0290CA75-5FB2-456E-AFE3-38FB9DD68A92}" dt="2022-01-09T22:04:16.250" v="1137" actId="478"/>
          <ac:spMkLst>
            <pc:docMk/>
            <pc:sldMk cId="1712698898" sldId="285"/>
            <ac:spMk id="3" creationId="{C6F5FA78-9B10-4266-93C3-346EC03A825B}"/>
          </ac:spMkLst>
        </pc:spChg>
        <pc:spChg chg="mod">
          <ac:chgData name="Reece Hill" userId="088ec6e6-042b-49f0-a028-b552e2882105" providerId="ADAL" clId="{0290CA75-5FB2-456E-AFE3-38FB9DD68A92}" dt="2022-01-09T22:10:02.516" v="1204"/>
          <ac:spMkLst>
            <pc:docMk/>
            <pc:sldMk cId="1712698898" sldId="285"/>
            <ac:spMk id="10" creationId="{E27B2BEE-3C60-4075-81C3-9F18B04E312F}"/>
          </ac:spMkLst>
        </pc:spChg>
        <pc:spChg chg="mod">
          <ac:chgData name="Reece Hill" userId="088ec6e6-042b-49f0-a028-b552e2882105" providerId="ADAL" clId="{0290CA75-5FB2-456E-AFE3-38FB9DD68A92}" dt="2022-01-09T22:10:02.516" v="1204"/>
          <ac:spMkLst>
            <pc:docMk/>
            <pc:sldMk cId="1712698898" sldId="285"/>
            <ac:spMk id="11" creationId="{3EC504BB-38D9-4274-8204-049A58D09F77}"/>
          </ac:spMkLst>
        </pc:spChg>
        <pc:spChg chg="mod">
          <ac:chgData name="Reece Hill" userId="088ec6e6-042b-49f0-a028-b552e2882105" providerId="ADAL" clId="{0290CA75-5FB2-456E-AFE3-38FB9DD68A92}" dt="2022-01-09T22:10:02.516" v="1204"/>
          <ac:spMkLst>
            <pc:docMk/>
            <pc:sldMk cId="1712698898" sldId="285"/>
            <ac:spMk id="12" creationId="{5119A7A7-6B8C-4661-A0B4-5FC69D70E745}"/>
          </ac:spMkLst>
        </pc:spChg>
        <pc:spChg chg="mod">
          <ac:chgData name="Reece Hill" userId="088ec6e6-042b-49f0-a028-b552e2882105" providerId="ADAL" clId="{0290CA75-5FB2-456E-AFE3-38FB9DD68A92}" dt="2022-01-09T22:10:02.516" v="1204"/>
          <ac:spMkLst>
            <pc:docMk/>
            <pc:sldMk cId="1712698898" sldId="285"/>
            <ac:spMk id="13" creationId="{B9A48C8E-A260-4BD6-A04E-CD92BAECAF9D}"/>
          </ac:spMkLst>
        </pc:spChg>
        <pc:spChg chg="mod">
          <ac:chgData name="Reece Hill" userId="088ec6e6-042b-49f0-a028-b552e2882105" providerId="ADAL" clId="{0290CA75-5FB2-456E-AFE3-38FB9DD68A92}" dt="2022-01-09T22:10:02.516" v="1204"/>
          <ac:spMkLst>
            <pc:docMk/>
            <pc:sldMk cId="1712698898" sldId="285"/>
            <ac:spMk id="14" creationId="{A1849D31-3540-4F45-9442-07A404163EAE}"/>
          </ac:spMkLst>
        </pc:spChg>
        <pc:spChg chg="mod">
          <ac:chgData name="Reece Hill" userId="088ec6e6-042b-49f0-a028-b552e2882105" providerId="ADAL" clId="{0290CA75-5FB2-456E-AFE3-38FB9DD68A92}" dt="2022-01-09T22:10:02.516" v="1204"/>
          <ac:spMkLst>
            <pc:docMk/>
            <pc:sldMk cId="1712698898" sldId="285"/>
            <ac:spMk id="15" creationId="{488AEB7F-F6B8-41D7-8BD0-2B3FCAEDF986}"/>
          </ac:spMkLst>
        </pc:spChg>
        <pc:spChg chg="mod">
          <ac:chgData name="Reece Hill" userId="088ec6e6-042b-49f0-a028-b552e2882105" providerId="ADAL" clId="{0290CA75-5FB2-456E-AFE3-38FB9DD68A92}" dt="2022-01-09T22:10:02.516" v="1204"/>
          <ac:spMkLst>
            <pc:docMk/>
            <pc:sldMk cId="1712698898" sldId="285"/>
            <ac:spMk id="16" creationId="{BE95EA05-DA1F-4C50-A6DD-236A45222F2C}"/>
          </ac:spMkLst>
        </pc:spChg>
        <pc:spChg chg="mod">
          <ac:chgData name="Reece Hill" userId="088ec6e6-042b-49f0-a028-b552e2882105" providerId="ADAL" clId="{0290CA75-5FB2-456E-AFE3-38FB9DD68A92}" dt="2022-01-09T22:10:02.516" v="1204"/>
          <ac:spMkLst>
            <pc:docMk/>
            <pc:sldMk cId="1712698898" sldId="285"/>
            <ac:spMk id="17" creationId="{3191C6B5-3A1F-4AA0-BD67-A13ADE967F19}"/>
          </ac:spMkLst>
        </pc:spChg>
        <pc:spChg chg="add del mod topLvl">
          <ac:chgData name="Reece Hill" userId="088ec6e6-042b-49f0-a028-b552e2882105" providerId="ADAL" clId="{0290CA75-5FB2-456E-AFE3-38FB9DD68A92}" dt="2022-01-09T22:12:10.269" v="1236" actId="165"/>
          <ac:spMkLst>
            <pc:docMk/>
            <pc:sldMk cId="1712698898" sldId="285"/>
            <ac:spMk id="20" creationId="{84F69115-E905-4004-AC25-E6534DA6B17D}"/>
          </ac:spMkLst>
        </pc:spChg>
        <pc:spChg chg="del mod topLvl">
          <ac:chgData name="Reece Hill" userId="088ec6e6-042b-49f0-a028-b552e2882105" providerId="ADAL" clId="{0290CA75-5FB2-456E-AFE3-38FB9DD68A92}" dt="2022-01-09T22:12:17.577" v="1240" actId="478"/>
          <ac:spMkLst>
            <pc:docMk/>
            <pc:sldMk cId="1712698898" sldId="285"/>
            <ac:spMk id="21" creationId="{2F55224E-BE9F-4923-A6CB-06B17283EC8A}"/>
          </ac:spMkLst>
        </pc:spChg>
        <pc:spChg chg="add del mod topLvl">
          <ac:chgData name="Reece Hill" userId="088ec6e6-042b-49f0-a028-b552e2882105" providerId="ADAL" clId="{0290CA75-5FB2-456E-AFE3-38FB9DD68A92}" dt="2022-01-09T22:12:19.425" v="1242" actId="478"/>
          <ac:spMkLst>
            <pc:docMk/>
            <pc:sldMk cId="1712698898" sldId="285"/>
            <ac:spMk id="22" creationId="{62752E0F-8AA5-421F-93A8-AA0F43FF3498}"/>
          </ac:spMkLst>
        </pc:spChg>
        <pc:spChg chg="add del mod topLvl">
          <ac:chgData name="Reece Hill" userId="088ec6e6-042b-49f0-a028-b552e2882105" providerId="ADAL" clId="{0290CA75-5FB2-456E-AFE3-38FB9DD68A92}" dt="2022-01-09T22:12:18.281" v="1241" actId="478"/>
          <ac:spMkLst>
            <pc:docMk/>
            <pc:sldMk cId="1712698898" sldId="285"/>
            <ac:spMk id="23" creationId="{F475D270-DE46-41F1-A586-47BAE9974BAD}"/>
          </ac:spMkLst>
        </pc:spChg>
        <pc:spChg chg="add del mod topLvl">
          <ac:chgData name="Reece Hill" userId="088ec6e6-042b-49f0-a028-b552e2882105" providerId="ADAL" clId="{0290CA75-5FB2-456E-AFE3-38FB9DD68A92}" dt="2022-01-09T22:12:16.889" v="1239" actId="478"/>
          <ac:spMkLst>
            <pc:docMk/>
            <pc:sldMk cId="1712698898" sldId="285"/>
            <ac:spMk id="24" creationId="{5D622D1B-6928-48C4-95EA-D9C7877EA843}"/>
          </ac:spMkLst>
        </pc:spChg>
        <pc:spChg chg="mod topLvl">
          <ac:chgData name="Reece Hill" userId="088ec6e6-042b-49f0-a028-b552e2882105" providerId="ADAL" clId="{0290CA75-5FB2-456E-AFE3-38FB9DD68A92}" dt="2022-01-09T22:12:10.269" v="1236" actId="165"/>
          <ac:spMkLst>
            <pc:docMk/>
            <pc:sldMk cId="1712698898" sldId="285"/>
            <ac:spMk id="25" creationId="{1CCAF3E2-33A8-47F9-B94F-5E35A9DA89D4}"/>
          </ac:spMkLst>
        </pc:spChg>
        <pc:spChg chg="add del mod topLvl">
          <ac:chgData name="Reece Hill" userId="088ec6e6-042b-49f0-a028-b552e2882105" providerId="ADAL" clId="{0290CA75-5FB2-456E-AFE3-38FB9DD68A92}" dt="2022-01-09T22:12:14.337" v="1238" actId="478"/>
          <ac:spMkLst>
            <pc:docMk/>
            <pc:sldMk cId="1712698898" sldId="285"/>
            <ac:spMk id="26" creationId="{BCA9033C-77A4-4BF6-BD8B-345BFE394738}"/>
          </ac:spMkLst>
        </pc:spChg>
        <pc:spChg chg="add del mod topLvl">
          <ac:chgData name="Reece Hill" userId="088ec6e6-042b-49f0-a028-b552e2882105" providerId="ADAL" clId="{0290CA75-5FB2-456E-AFE3-38FB9DD68A92}" dt="2022-01-09T22:12:13.561" v="1237" actId="478"/>
          <ac:spMkLst>
            <pc:docMk/>
            <pc:sldMk cId="1712698898" sldId="285"/>
            <ac:spMk id="27" creationId="{4AF5FF74-20AE-4143-A98D-6C3EFF19043E}"/>
          </ac:spMkLst>
        </pc:spChg>
        <pc:grpChg chg="add del mod">
          <ac:chgData name="Reece Hill" userId="088ec6e6-042b-49f0-a028-b552e2882105" providerId="ADAL" clId="{0290CA75-5FB2-456E-AFE3-38FB9DD68A92}" dt="2022-01-09T22:10:05.402" v="1205"/>
          <ac:grpSpMkLst>
            <pc:docMk/>
            <pc:sldMk cId="1712698898" sldId="285"/>
            <ac:grpSpMk id="8" creationId="{2EAD4A13-0C63-4A89-B228-6FDBC140C46A}"/>
          </ac:grpSpMkLst>
        </pc:grpChg>
        <pc:grpChg chg="add del mod">
          <ac:chgData name="Reece Hill" userId="088ec6e6-042b-49f0-a028-b552e2882105" providerId="ADAL" clId="{0290CA75-5FB2-456E-AFE3-38FB9DD68A92}" dt="2022-01-09T22:12:10.269" v="1236" actId="165"/>
          <ac:grpSpMkLst>
            <pc:docMk/>
            <pc:sldMk cId="1712698898" sldId="285"/>
            <ac:grpSpMk id="18" creationId="{2BB29B45-D838-456D-BF0A-81F60816C311}"/>
          </ac:grpSpMkLst>
        </pc:grpChg>
        <pc:picChg chg="add mod modCrop">
          <ac:chgData name="Reece Hill" userId="088ec6e6-042b-49f0-a028-b552e2882105" providerId="ADAL" clId="{0290CA75-5FB2-456E-AFE3-38FB9DD68A92}" dt="2022-01-09T22:04:43.536" v="1143" actId="14100"/>
          <ac:picMkLst>
            <pc:docMk/>
            <pc:sldMk cId="1712698898" sldId="285"/>
            <ac:picMk id="5" creationId="{52C27686-24AB-4B75-BD4C-23DFA92216A8}"/>
          </ac:picMkLst>
        </pc:picChg>
        <pc:picChg chg="add mod ord modCrop">
          <ac:chgData name="Reece Hill" userId="088ec6e6-042b-49f0-a028-b552e2882105" providerId="ADAL" clId="{0290CA75-5FB2-456E-AFE3-38FB9DD68A92}" dt="2022-01-09T22:05:25.638" v="1149" actId="167"/>
          <ac:picMkLst>
            <pc:docMk/>
            <pc:sldMk cId="1712698898" sldId="285"/>
            <ac:picMk id="7" creationId="{365F3CE7-D159-4E45-A757-B0F0AE1E105E}"/>
          </ac:picMkLst>
        </pc:picChg>
        <pc:picChg chg="mod">
          <ac:chgData name="Reece Hill" userId="088ec6e6-042b-49f0-a028-b552e2882105" providerId="ADAL" clId="{0290CA75-5FB2-456E-AFE3-38FB9DD68A92}" dt="2022-01-09T22:10:02.516" v="1204"/>
          <ac:picMkLst>
            <pc:docMk/>
            <pc:sldMk cId="1712698898" sldId="285"/>
            <ac:picMk id="9" creationId="{EDE9CBCC-E129-4607-A590-F4FD45726BE3}"/>
          </ac:picMkLst>
        </pc:picChg>
        <pc:picChg chg="mod topLvl">
          <ac:chgData name="Reece Hill" userId="088ec6e6-042b-49f0-a028-b552e2882105" providerId="ADAL" clId="{0290CA75-5FB2-456E-AFE3-38FB9DD68A92}" dt="2022-01-09T22:12:10.269" v="1236" actId="165"/>
          <ac:picMkLst>
            <pc:docMk/>
            <pc:sldMk cId="1712698898" sldId="285"/>
            <ac:picMk id="19" creationId="{18C80C25-23E1-41B2-B82B-754E7F5324BE}"/>
          </ac:picMkLst>
        </pc:picChg>
        <pc:picChg chg="add mod modCrop">
          <ac:chgData name="Reece Hill" userId="088ec6e6-042b-49f0-a028-b552e2882105" providerId="ADAL" clId="{0290CA75-5FB2-456E-AFE3-38FB9DD68A92}" dt="2022-01-09T22:22:23.723" v="1312" actId="14861"/>
          <ac:picMkLst>
            <pc:docMk/>
            <pc:sldMk cId="1712698898" sldId="285"/>
            <ac:picMk id="29" creationId="{8DAF927B-AC19-4B10-9B02-DCED0FFA8621}"/>
          </ac:picMkLst>
        </pc:picChg>
        <pc:cxnChg chg="add mod">
          <ac:chgData name="Reece Hill" userId="088ec6e6-042b-49f0-a028-b552e2882105" providerId="ADAL" clId="{0290CA75-5FB2-456E-AFE3-38FB9DD68A92}" dt="2022-01-09T22:22:35.380" v="1315" actId="14100"/>
          <ac:cxnSpMkLst>
            <pc:docMk/>
            <pc:sldMk cId="1712698898" sldId="285"/>
            <ac:cxnSpMk id="30" creationId="{C29252D7-9F6D-4C06-A99E-46B6056922C2}"/>
          </ac:cxnSpMkLst>
        </pc:cxnChg>
      </pc:sldChg>
      <pc:sldChg chg="addSp delSp modSp new mod ord modNotesTx">
        <pc:chgData name="Reece Hill" userId="088ec6e6-042b-49f0-a028-b552e2882105" providerId="ADAL" clId="{0290CA75-5FB2-456E-AFE3-38FB9DD68A92}" dt="2022-01-10T14:19:23.448" v="3677" actId="20577"/>
        <pc:sldMkLst>
          <pc:docMk/>
          <pc:sldMk cId="2189556366" sldId="286"/>
        </pc:sldMkLst>
        <pc:spChg chg="del">
          <ac:chgData name="Reece Hill" userId="088ec6e6-042b-49f0-a028-b552e2882105" providerId="ADAL" clId="{0290CA75-5FB2-456E-AFE3-38FB9DD68A92}" dt="2022-01-09T22:01:05.090" v="1112" actId="478"/>
          <ac:spMkLst>
            <pc:docMk/>
            <pc:sldMk cId="2189556366" sldId="286"/>
            <ac:spMk id="2" creationId="{3FD7C962-7693-45A6-919D-E3324D46A865}"/>
          </ac:spMkLst>
        </pc:spChg>
        <pc:spChg chg="del">
          <ac:chgData name="Reece Hill" userId="088ec6e6-042b-49f0-a028-b552e2882105" providerId="ADAL" clId="{0290CA75-5FB2-456E-AFE3-38FB9DD68A92}" dt="2022-01-09T22:01:04.106" v="1111" actId="478"/>
          <ac:spMkLst>
            <pc:docMk/>
            <pc:sldMk cId="2189556366" sldId="286"/>
            <ac:spMk id="3" creationId="{3260A01E-83BE-4A4C-A9A4-4C00E0272F03}"/>
          </ac:spMkLst>
        </pc:spChg>
        <pc:spChg chg="add del mod topLvl">
          <ac:chgData name="Reece Hill" userId="088ec6e6-042b-49f0-a028-b552e2882105" providerId="ADAL" clId="{0290CA75-5FB2-456E-AFE3-38FB9DD68A92}" dt="2022-01-09T22:11:31.818" v="1229" actId="478"/>
          <ac:spMkLst>
            <pc:docMk/>
            <pc:sldMk cId="2189556366" sldId="286"/>
            <ac:spMk id="12" creationId="{3B1F8A65-6D63-4413-8BFF-63D81D9EAA6E}"/>
          </ac:spMkLst>
        </pc:spChg>
        <pc:spChg chg="add del mod topLvl">
          <ac:chgData name="Reece Hill" userId="088ec6e6-042b-49f0-a028-b552e2882105" providerId="ADAL" clId="{0290CA75-5FB2-456E-AFE3-38FB9DD68A92}" dt="2022-01-09T22:11:31.818" v="1229" actId="478"/>
          <ac:spMkLst>
            <pc:docMk/>
            <pc:sldMk cId="2189556366" sldId="286"/>
            <ac:spMk id="13" creationId="{A4A3CAD3-E0F4-4792-93CF-1008E7223159}"/>
          </ac:spMkLst>
        </pc:spChg>
        <pc:spChg chg="mod topLvl">
          <ac:chgData name="Reece Hill" userId="088ec6e6-042b-49f0-a028-b552e2882105" providerId="ADAL" clId="{0290CA75-5FB2-456E-AFE3-38FB9DD68A92}" dt="2022-01-09T22:10:26.768" v="1212" actId="165"/>
          <ac:spMkLst>
            <pc:docMk/>
            <pc:sldMk cId="2189556366" sldId="286"/>
            <ac:spMk id="14" creationId="{4C6DFB5D-6B64-43A1-8A2F-E8B4612C786F}"/>
          </ac:spMkLst>
        </pc:spChg>
        <pc:spChg chg="mod topLvl">
          <ac:chgData name="Reece Hill" userId="088ec6e6-042b-49f0-a028-b552e2882105" providerId="ADAL" clId="{0290CA75-5FB2-456E-AFE3-38FB9DD68A92}" dt="2022-01-09T22:10:26.768" v="1212" actId="165"/>
          <ac:spMkLst>
            <pc:docMk/>
            <pc:sldMk cId="2189556366" sldId="286"/>
            <ac:spMk id="15" creationId="{42270A47-3865-4366-B304-6410F48C5824}"/>
          </ac:spMkLst>
        </pc:spChg>
        <pc:spChg chg="add del mod topLvl">
          <ac:chgData name="Reece Hill" userId="088ec6e6-042b-49f0-a028-b552e2882105" providerId="ADAL" clId="{0290CA75-5FB2-456E-AFE3-38FB9DD68A92}" dt="2022-01-09T22:11:31.818" v="1229" actId="478"/>
          <ac:spMkLst>
            <pc:docMk/>
            <pc:sldMk cId="2189556366" sldId="286"/>
            <ac:spMk id="16" creationId="{8A7CFB4E-BACD-457F-AEE7-7AFAF5EA770E}"/>
          </ac:spMkLst>
        </pc:spChg>
        <pc:spChg chg="add del mod topLvl">
          <ac:chgData name="Reece Hill" userId="088ec6e6-042b-49f0-a028-b552e2882105" providerId="ADAL" clId="{0290CA75-5FB2-456E-AFE3-38FB9DD68A92}" dt="2022-01-09T22:11:31.818" v="1229" actId="478"/>
          <ac:spMkLst>
            <pc:docMk/>
            <pc:sldMk cId="2189556366" sldId="286"/>
            <ac:spMk id="17" creationId="{157C8269-5DFF-4E3B-B929-671C67BE02BA}"/>
          </ac:spMkLst>
        </pc:spChg>
        <pc:spChg chg="add del mod topLvl">
          <ac:chgData name="Reece Hill" userId="088ec6e6-042b-49f0-a028-b552e2882105" providerId="ADAL" clId="{0290CA75-5FB2-456E-AFE3-38FB9DD68A92}" dt="2022-01-09T22:11:31.818" v="1229" actId="478"/>
          <ac:spMkLst>
            <pc:docMk/>
            <pc:sldMk cId="2189556366" sldId="286"/>
            <ac:spMk id="18" creationId="{348F4C1A-9FA9-4B00-ABB6-3463BE02CE64}"/>
          </ac:spMkLst>
        </pc:spChg>
        <pc:spChg chg="add del mod topLvl">
          <ac:chgData name="Reece Hill" userId="088ec6e6-042b-49f0-a028-b552e2882105" providerId="ADAL" clId="{0290CA75-5FB2-456E-AFE3-38FB9DD68A92}" dt="2022-01-09T22:11:31.818" v="1229" actId="478"/>
          <ac:spMkLst>
            <pc:docMk/>
            <pc:sldMk cId="2189556366" sldId="286"/>
            <ac:spMk id="19" creationId="{C3184984-2FE4-4F49-A122-50CC55546452}"/>
          </ac:spMkLst>
        </pc:spChg>
        <pc:grpChg chg="add del mod">
          <ac:chgData name="Reece Hill" userId="088ec6e6-042b-49f0-a028-b552e2882105" providerId="ADAL" clId="{0290CA75-5FB2-456E-AFE3-38FB9DD68A92}" dt="2022-01-09T22:10:26.768" v="1212" actId="165"/>
          <ac:grpSpMkLst>
            <pc:docMk/>
            <pc:sldMk cId="2189556366" sldId="286"/>
            <ac:grpSpMk id="10" creationId="{E7989536-44B6-4B5A-839B-936893780445}"/>
          </ac:grpSpMkLst>
        </pc:grpChg>
        <pc:picChg chg="add del">
          <ac:chgData name="Reece Hill" userId="088ec6e6-042b-49f0-a028-b552e2882105" providerId="ADAL" clId="{0290CA75-5FB2-456E-AFE3-38FB9DD68A92}" dt="2022-01-09T22:01:11.530" v="1114" actId="478"/>
          <ac:picMkLst>
            <pc:docMk/>
            <pc:sldMk cId="2189556366" sldId="286"/>
            <ac:picMk id="5" creationId="{B2868D5F-108A-48B5-87BE-36A779730BE5}"/>
          </ac:picMkLst>
        </pc:picChg>
        <pc:picChg chg="add mod modCrop">
          <ac:chgData name="Reece Hill" userId="088ec6e6-042b-49f0-a028-b552e2882105" providerId="ADAL" clId="{0290CA75-5FB2-456E-AFE3-38FB9DD68A92}" dt="2022-01-09T22:01:36.079" v="1119" actId="14100"/>
          <ac:picMkLst>
            <pc:docMk/>
            <pc:sldMk cId="2189556366" sldId="286"/>
            <ac:picMk id="7" creationId="{17137875-B1BD-441A-8D1C-5437A18F8230}"/>
          </ac:picMkLst>
        </pc:picChg>
        <pc:picChg chg="add mod ord modCrop">
          <ac:chgData name="Reece Hill" userId="088ec6e6-042b-49f0-a028-b552e2882105" providerId="ADAL" clId="{0290CA75-5FB2-456E-AFE3-38FB9DD68A92}" dt="2022-01-09T22:08:17.835" v="1188" actId="1076"/>
          <ac:picMkLst>
            <pc:docMk/>
            <pc:sldMk cId="2189556366" sldId="286"/>
            <ac:picMk id="9" creationId="{4358670C-F18B-4B14-A2FC-D92871210B78}"/>
          </ac:picMkLst>
        </pc:picChg>
        <pc:picChg chg="mod topLvl">
          <ac:chgData name="Reece Hill" userId="088ec6e6-042b-49f0-a028-b552e2882105" providerId="ADAL" clId="{0290CA75-5FB2-456E-AFE3-38FB9DD68A92}" dt="2022-01-09T22:10:26.768" v="1212" actId="165"/>
          <ac:picMkLst>
            <pc:docMk/>
            <pc:sldMk cId="2189556366" sldId="286"/>
            <ac:picMk id="11" creationId="{CC73087C-6E5A-48B7-9545-D7DC72792E3A}"/>
          </ac:picMkLst>
        </pc:picChg>
        <pc:picChg chg="add mod modCrop">
          <ac:chgData name="Reece Hill" userId="088ec6e6-042b-49f0-a028-b552e2882105" providerId="ADAL" clId="{0290CA75-5FB2-456E-AFE3-38FB9DD68A92}" dt="2022-01-09T22:18:19.169" v="1288" actId="1076"/>
          <ac:picMkLst>
            <pc:docMk/>
            <pc:sldMk cId="2189556366" sldId="286"/>
            <ac:picMk id="21" creationId="{5D98E432-D867-4E4F-B8DB-5C97D8CC29C7}"/>
          </ac:picMkLst>
        </pc:picChg>
        <pc:cxnChg chg="add mod">
          <ac:chgData name="Reece Hill" userId="088ec6e6-042b-49f0-a028-b552e2882105" providerId="ADAL" clId="{0290CA75-5FB2-456E-AFE3-38FB9DD68A92}" dt="2022-01-09T22:18:36.141" v="1291" actId="1076"/>
          <ac:cxnSpMkLst>
            <pc:docMk/>
            <pc:sldMk cId="2189556366" sldId="286"/>
            <ac:cxnSpMk id="23" creationId="{B57169BA-982C-43C8-B344-4FDCABB177ED}"/>
          </ac:cxnSpMkLst>
        </pc:cxnChg>
      </pc:sldChg>
      <pc:sldChg chg="addSp delSp modSp new mod">
        <pc:chgData name="Reece Hill" userId="088ec6e6-042b-49f0-a028-b552e2882105" providerId="ADAL" clId="{0290CA75-5FB2-456E-AFE3-38FB9DD68A92}" dt="2022-01-09T22:31:59.404" v="1333" actId="1076"/>
        <pc:sldMkLst>
          <pc:docMk/>
          <pc:sldMk cId="249236563" sldId="287"/>
        </pc:sldMkLst>
        <pc:spChg chg="del">
          <ac:chgData name="Reece Hill" userId="088ec6e6-042b-49f0-a028-b552e2882105" providerId="ADAL" clId="{0290CA75-5FB2-456E-AFE3-38FB9DD68A92}" dt="2022-01-09T22:05:36.082" v="1152" actId="478"/>
          <ac:spMkLst>
            <pc:docMk/>
            <pc:sldMk cId="249236563" sldId="287"/>
            <ac:spMk id="2" creationId="{73567815-309C-4AEF-ADF7-E59CF998A516}"/>
          </ac:spMkLst>
        </pc:spChg>
        <pc:spChg chg="del">
          <ac:chgData name="Reece Hill" userId="088ec6e6-042b-49f0-a028-b552e2882105" providerId="ADAL" clId="{0290CA75-5FB2-456E-AFE3-38FB9DD68A92}" dt="2022-01-09T22:05:34.874" v="1151" actId="478"/>
          <ac:spMkLst>
            <pc:docMk/>
            <pc:sldMk cId="249236563" sldId="287"/>
            <ac:spMk id="3" creationId="{2F75C40E-F769-4316-A229-07C693C0DF08}"/>
          </ac:spMkLst>
        </pc:spChg>
        <pc:spChg chg="add mod ord">
          <ac:chgData name="Reece Hill" userId="088ec6e6-042b-49f0-a028-b552e2882105" providerId="ADAL" clId="{0290CA75-5FB2-456E-AFE3-38FB9DD68A92}" dt="2022-01-09T22:07:58.441" v="1184" actId="171"/>
          <ac:spMkLst>
            <pc:docMk/>
            <pc:sldMk cId="249236563" sldId="287"/>
            <ac:spMk id="8" creationId="{C41B5CAC-AC25-4884-92DA-666D1DBA421E}"/>
          </ac:spMkLst>
        </pc:spChg>
        <pc:spChg chg="add del mod topLvl">
          <ac:chgData name="Reece Hill" userId="088ec6e6-042b-49f0-a028-b552e2882105" providerId="ADAL" clId="{0290CA75-5FB2-456E-AFE3-38FB9DD68A92}" dt="2022-01-09T22:12:27.394" v="1246" actId="478"/>
          <ac:spMkLst>
            <pc:docMk/>
            <pc:sldMk cId="249236563" sldId="287"/>
            <ac:spMk id="11" creationId="{3873B243-64FF-4D42-864D-E099D879501C}"/>
          </ac:spMkLst>
        </pc:spChg>
        <pc:spChg chg="add del mod topLvl">
          <ac:chgData name="Reece Hill" userId="088ec6e6-042b-49f0-a028-b552e2882105" providerId="ADAL" clId="{0290CA75-5FB2-456E-AFE3-38FB9DD68A92}" dt="2022-01-09T22:12:29.777" v="1247" actId="478"/>
          <ac:spMkLst>
            <pc:docMk/>
            <pc:sldMk cId="249236563" sldId="287"/>
            <ac:spMk id="12" creationId="{208C1250-E41A-4BDD-9C49-FF0EE23442FF}"/>
          </ac:spMkLst>
        </pc:spChg>
        <pc:spChg chg="add del mod topLvl">
          <ac:chgData name="Reece Hill" userId="088ec6e6-042b-49f0-a028-b552e2882105" providerId="ADAL" clId="{0290CA75-5FB2-456E-AFE3-38FB9DD68A92}" dt="2022-01-09T22:12:36.082" v="1249" actId="478"/>
          <ac:spMkLst>
            <pc:docMk/>
            <pc:sldMk cId="249236563" sldId="287"/>
            <ac:spMk id="13" creationId="{F2B5F785-372E-43A2-9F08-42B17372C3BC}"/>
          </ac:spMkLst>
        </pc:spChg>
        <pc:spChg chg="add del mod topLvl">
          <ac:chgData name="Reece Hill" userId="088ec6e6-042b-49f0-a028-b552e2882105" providerId="ADAL" clId="{0290CA75-5FB2-456E-AFE3-38FB9DD68A92}" dt="2022-01-09T22:12:34.482" v="1248" actId="478"/>
          <ac:spMkLst>
            <pc:docMk/>
            <pc:sldMk cId="249236563" sldId="287"/>
            <ac:spMk id="14" creationId="{9A861483-8B7C-4439-B944-9B43D14B1090}"/>
          </ac:spMkLst>
        </pc:spChg>
        <pc:spChg chg="add del mod topLvl">
          <ac:chgData name="Reece Hill" userId="088ec6e6-042b-49f0-a028-b552e2882105" providerId="ADAL" clId="{0290CA75-5FB2-456E-AFE3-38FB9DD68A92}" dt="2022-01-09T22:12:38.978" v="1250" actId="478"/>
          <ac:spMkLst>
            <pc:docMk/>
            <pc:sldMk cId="249236563" sldId="287"/>
            <ac:spMk id="15" creationId="{17D92C65-B7B4-4BC7-86CB-7BA61F331BA9}"/>
          </ac:spMkLst>
        </pc:spChg>
        <pc:spChg chg="add del mod topLvl">
          <ac:chgData name="Reece Hill" userId="088ec6e6-042b-49f0-a028-b552e2882105" providerId="ADAL" clId="{0290CA75-5FB2-456E-AFE3-38FB9DD68A92}" dt="2022-01-09T22:12:24.065" v="1243" actId="478"/>
          <ac:spMkLst>
            <pc:docMk/>
            <pc:sldMk cId="249236563" sldId="287"/>
            <ac:spMk id="16" creationId="{7DA1473B-FDC0-49EC-9B94-D190BB696439}"/>
          </ac:spMkLst>
        </pc:spChg>
        <pc:spChg chg="mod topLvl">
          <ac:chgData name="Reece Hill" userId="088ec6e6-042b-49f0-a028-b552e2882105" providerId="ADAL" clId="{0290CA75-5FB2-456E-AFE3-38FB9DD68A92}" dt="2022-01-09T22:11:26.905" v="1222" actId="165"/>
          <ac:spMkLst>
            <pc:docMk/>
            <pc:sldMk cId="249236563" sldId="287"/>
            <ac:spMk id="17" creationId="{53CF9B3E-F6E6-45C3-BD21-FC0F6C5A5534}"/>
          </ac:spMkLst>
        </pc:spChg>
        <pc:spChg chg="mod topLvl">
          <ac:chgData name="Reece Hill" userId="088ec6e6-042b-49f0-a028-b552e2882105" providerId="ADAL" clId="{0290CA75-5FB2-456E-AFE3-38FB9DD68A92}" dt="2022-01-09T22:11:26.905" v="1222" actId="165"/>
          <ac:spMkLst>
            <pc:docMk/>
            <pc:sldMk cId="249236563" sldId="287"/>
            <ac:spMk id="18" creationId="{3A7CA869-FB4E-4D8B-AAA7-0DABB44E2E84}"/>
          </ac:spMkLst>
        </pc:spChg>
        <pc:grpChg chg="add del mod">
          <ac:chgData name="Reece Hill" userId="088ec6e6-042b-49f0-a028-b552e2882105" providerId="ADAL" clId="{0290CA75-5FB2-456E-AFE3-38FB9DD68A92}" dt="2022-01-09T22:12:25.738" v="1245" actId="478"/>
          <ac:grpSpMkLst>
            <pc:docMk/>
            <pc:sldMk cId="249236563" sldId="287"/>
            <ac:grpSpMk id="9" creationId="{8EC27576-AA3C-4D52-B9A7-87605116EFB4}"/>
          </ac:grpSpMkLst>
        </pc:grpChg>
        <pc:picChg chg="add mod modCrop">
          <ac:chgData name="Reece Hill" userId="088ec6e6-042b-49f0-a028-b552e2882105" providerId="ADAL" clId="{0290CA75-5FB2-456E-AFE3-38FB9DD68A92}" dt="2022-01-09T22:07:50.995" v="1183" actId="1076"/>
          <ac:picMkLst>
            <pc:docMk/>
            <pc:sldMk cId="249236563" sldId="287"/>
            <ac:picMk id="5" creationId="{A95CBC6A-4589-4516-8512-FB5CEA4CCE0F}"/>
          </ac:picMkLst>
        </pc:picChg>
        <pc:picChg chg="add mod ord modCrop">
          <ac:chgData name="Reece Hill" userId="088ec6e6-042b-49f0-a028-b552e2882105" providerId="ADAL" clId="{0290CA75-5FB2-456E-AFE3-38FB9DD68A92}" dt="2022-01-09T22:07:11.582" v="1165" actId="1076"/>
          <ac:picMkLst>
            <pc:docMk/>
            <pc:sldMk cId="249236563" sldId="287"/>
            <ac:picMk id="7" creationId="{E2F7766F-C99A-48AC-B4CE-E884F63AEB47}"/>
          </ac:picMkLst>
        </pc:picChg>
        <pc:picChg chg="mod topLvl">
          <ac:chgData name="Reece Hill" userId="088ec6e6-042b-49f0-a028-b552e2882105" providerId="ADAL" clId="{0290CA75-5FB2-456E-AFE3-38FB9DD68A92}" dt="2022-01-09T22:16:23.773" v="1281"/>
          <ac:picMkLst>
            <pc:docMk/>
            <pc:sldMk cId="249236563" sldId="287"/>
            <ac:picMk id="10" creationId="{FEE3FFDC-BF65-484F-B5F2-A084B3D74799}"/>
          </ac:picMkLst>
        </pc:picChg>
        <pc:picChg chg="add del">
          <ac:chgData name="Reece Hill" userId="088ec6e6-042b-49f0-a028-b552e2882105" providerId="ADAL" clId="{0290CA75-5FB2-456E-AFE3-38FB9DD68A92}" dt="2022-01-09T22:30:48.408" v="1317" actId="478"/>
          <ac:picMkLst>
            <pc:docMk/>
            <pc:sldMk cId="249236563" sldId="287"/>
            <ac:picMk id="20" creationId="{2AC0CDED-B82F-4A2E-8262-403601F1E1C8}"/>
          </ac:picMkLst>
        </pc:picChg>
        <pc:picChg chg="add mod modCrop">
          <ac:chgData name="Reece Hill" userId="088ec6e6-042b-49f0-a028-b552e2882105" providerId="ADAL" clId="{0290CA75-5FB2-456E-AFE3-38FB9DD68A92}" dt="2022-01-09T22:31:48.512" v="1330" actId="14861"/>
          <ac:picMkLst>
            <pc:docMk/>
            <pc:sldMk cId="249236563" sldId="287"/>
            <ac:picMk id="22" creationId="{E985ED53-DC64-494A-9C49-E46C55FDA5F5}"/>
          </ac:picMkLst>
        </pc:picChg>
        <pc:cxnChg chg="add mod">
          <ac:chgData name="Reece Hill" userId="088ec6e6-042b-49f0-a028-b552e2882105" providerId="ADAL" clId="{0290CA75-5FB2-456E-AFE3-38FB9DD68A92}" dt="2022-01-09T22:31:59.404" v="1333" actId="1076"/>
          <ac:cxnSpMkLst>
            <pc:docMk/>
            <pc:sldMk cId="249236563" sldId="287"/>
            <ac:cxnSpMk id="23" creationId="{2897F594-7277-4EB1-AFAC-67D9E21B621F}"/>
          </ac:cxnSpMkLst>
        </pc:cxnChg>
      </pc:sldChg>
      <pc:sldChg chg="modSp new mod">
        <pc:chgData name="Reece Hill" userId="088ec6e6-042b-49f0-a028-b552e2882105" providerId="ADAL" clId="{0290CA75-5FB2-456E-AFE3-38FB9DD68A92}" dt="2022-01-09T23:00:17.448" v="2769" actId="20577"/>
        <pc:sldMkLst>
          <pc:docMk/>
          <pc:sldMk cId="2742581610" sldId="288"/>
        </pc:sldMkLst>
        <pc:spChg chg="mod">
          <ac:chgData name="Reece Hill" userId="088ec6e6-042b-49f0-a028-b552e2882105" providerId="ADAL" clId="{0290CA75-5FB2-456E-AFE3-38FB9DD68A92}" dt="2022-01-09T22:33:05.008" v="1412" actId="20577"/>
          <ac:spMkLst>
            <pc:docMk/>
            <pc:sldMk cId="2742581610" sldId="288"/>
            <ac:spMk id="2" creationId="{15B4F2F5-E45C-4332-A8AB-51465D642AEC}"/>
          </ac:spMkLst>
        </pc:spChg>
        <pc:spChg chg="mod">
          <ac:chgData name="Reece Hill" userId="088ec6e6-042b-49f0-a028-b552e2882105" providerId="ADAL" clId="{0290CA75-5FB2-456E-AFE3-38FB9DD68A92}" dt="2022-01-09T23:00:17.448" v="2769" actId="20577"/>
          <ac:spMkLst>
            <pc:docMk/>
            <pc:sldMk cId="2742581610" sldId="288"/>
            <ac:spMk id="3" creationId="{016BF6E5-7DAA-4C84-AEE5-8A64B0C4C7C9}"/>
          </ac:spMkLst>
        </pc:spChg>
      </pc:sldChg>
      <pc:sldChg chg="addSp modSp new mod">
        <pc:chgData name="Reece Hill" userId="088ec6e6-042b-49f0-a028-b552e2882105" providerId="ADAL" clId="{0290CA75-5FB2-456E-AFE3-38FB9DD68A92}" dt="2022-01-09T22:45:44.526" v="2023" actId="20577"/>
        <pc:sldMkLst>
          <pc:docMk/>
          <pc:sldMk cId="2108606132" sldId="289"/>
        </pc:sldMkLst>
        <pc:spChg chg="mod">
          <ac:chgData name="Reece Hill" userId="088ec6e6-042b-49f0-a028-b552e2882105" providerId="ADAL" clId="{0290CA75-5FB2-456E-AFE3-38FB9DD68A92}" dt="2022-01-09T22:34:07.631" v="1583" actId="20577"/>
          <ac:spMkLst>
            <pc:docMk/>
            <pc:sldMk cId="2108606132" sldId="289"/>
            <ac:spMk id="2" creationId="{95D4A33B-3685-4EA1-9648-D32BA2B9A088}"/>
          </ac:spMkLst>
        </pc:spChg>
        <pc:spChg chg="mod">
          <ac:chgData name="Reece Hill" userId="088ec6e6-042b-49f0-a028-b552e2882105" providerId="ADAL" clId="{0290CA75-5FB2-456E-AFE3-38FB9DD68A92}" dt="2022-01-09T22:45:44.526" v="2023" actId="20577"/>
          <ac:spMkLst>
            <pc:docMk/>
            <pc:sldMk cId="2108606132" sldId="289"/>
            <ac:spMk id="3" creationId="{E34FACEF-98FE-44A2-97E8-B9E487C727C9}"/>
          </ac:spMkLst>
        </pc:spChg>
        <pc:picChg chg="add mod">
          <ac:chgData name="Reece Hill" userId="088ec6e6-042b-49f0-a028-b552e2882105" providerId="ADAL" clId="{0290CA75-5FB2-456E-AFE3-38FB9DD68A92}" dt="2022-01-09T22:43:57.186" v="2016" actId="1076"/>
          <ac:picMkLst>
            <pc:docMk/>
            <pc:sldMk cId="2108606132" sldId="289"/>
            <ac:picMk id="5" creationId="{0F4498E7-1AE6-4870-A3C3-B6EFB8CCA3B8}"/>
          </ac:picMkLst>
        </pc:picChg>
      </pc:sldChg>
      <pc:sldChg chg="new del">
        <pc:chgData name="Reece Hill" userId="088ec6e6-042b-49f0-a028-b552e2882105" providerId="ADAL" clId="{0290CA75-5FB2-456E-AFE3-38FB9DD68A92}" dt="2022-01-09T22:47:17.417" v="2056" actId="47"/>
        <pc:sldMkLst>
          <pc:docMk/>
          <pc:sldMk cId="2420962263" sldId="290"/>
        </pc:sldMkLst>
      </pc:sldChg>
    </pc:docChg>
  </pc:docChgLst>
</pc:chgInfo>
</file>

<file path=ppt/media/hdphoto1.wdp>
</file>

<file path=ppt/media/image1.png>
</file>

<file path=ppt/media/image10.svg>
</file>

<file path=ppt/media/image15.png>
</file>

<file path=ppt/media/image2.png>
</file>

<file path=ppt/media/image27.png>
</file>

<file path=ppt/media/image29.png>
</file>

<file path=ppt/media/image3.svg>
</file>

<file path=ppt/media/image4.png>
</file>

<file path=ppt/media/image5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CE50F-A115-4892-8B76-58A0586DF952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7EA03-16C9-4074-8630-340B4AA500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877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Beyond </a:t>
            </a:r>
            <a:r>
              <a:rPr lang="en-GB" dirty="0" err="1"/>
              <a:t>bif</a:t>
            </a:r>
            <a:r>
              <a:rPr lang="en-GB" dirty="0"/>
              <a:t> – stable periodic orbit and unstable fixed point.</a:t>
            </a:r>
          </a:p>
          <a:p>
            <a:r>
              <a:rPr lang="en-GB" dirty="0"/>
              <a:t>At </a:t>
            </a:r>
            <a:r>
              <a:rPr lang="en-GB" dirty="0" err="1"/>
              <a:t>bif</a:t>
            </a:r>
            <a:r>
              <a:rPr lang="en-GB" dirty="0"/>
              <a:t> – “at centre” – trajectories neither spiral in or out. Concentric circles.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7EA03-16C9-4074-8630-340B4AA500D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0496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7EA03-16C9-4074-8630-340B4AA500D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206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Look at what no delays looks like.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7EA03-16C9-4074-8630-340B4AA500D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0358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Make green arrow red as its an unstable orbit.</a:t>
            </a:r>
          </a:p>
          <a:p>
            <a:r>
              <a:rPr lang="en-GB" dirty="0"/>
              <a:t>Make point (circle) a solid circle.</a:t>
            </a:r>
          </a:p>
          <a:p>
            <a:r>
              <a:rPr lang="en-GB" dirty="0"/>
              <a:t>Try initial condition at that fixed point. </a:t>
            </a:r>
          </a:p>
          <a:p>
            <a:endParaRPr lang="en-GB" dirty="0"/>
          </a:p>
          <a:p>
            <a:r>
              <a:rPr lang="en-GB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7EA03-16C9-4074-8630-340B4AA500D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0387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First diagram: add unstable fixed point to accompany stable periodic orbit.</a:t>
            </a:r>
          </a:p>
          <a:p>
            <a:endParaRPr lang="en-GB" dirty="0"/>
          </a:p>
          <a:p>
            <a:r>
              <a:rPr lang="en-GB" dirty="0"/>
              <a:t>Last: 0,0 1,1 should go t </a:t>
            </a:r>
            <a:r>
              <a:rPr lang="en-GB" dirty="0" err="1"/>
              <a:t>omiddle</a:t>
            </a:r>
            <a:r>
              <a:rPr lang="en-GB" dirty="0"/>
              <a:t> and stay, but numerical error.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7EA03-16C9-4074-8630-340B4AA500D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7048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7EA03-16C9-4074-8630-340B4AA500D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115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Still chaos.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7EA03-16C9-4074-8630-340B4AA500D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5807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Quasi-periodic: never repeats</a:t>
            </a:r>
          </a:p>
          <a:p>
            <a:r>
              <a:rPr lang="en-GB" dirty="0"/>
              <a:t>Chaos: exhibits </a:t>
            </a:r>
            <a:r>
              <a:rPr lang="en-GB" dirty="0" err="1"/>
              <a:t>s.d.i.c</a:t>
            </a:r>
            <a:endParaRPr lang="en-GB" dirty="0"/>
          </a:p>
          <a:p>
            <a:endParaRPr lang="en-GB" dirty="0"/>
          </a:p>
          <a:p>
            <a:r>
              <a:rPr lang="en-GB" dirty="0"/>
              <a:t>Consider: demonstrating diverging of two close initial conditions, e.g. (1,1) and (1, 0.99)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7EA03-16C9-4074-8630-340B4AA500D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87420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Smooth </a:t>
            </a:r>
            <a:r>
              <a:rPr lang="en-GB" dirty="0" err="1"/>
              <a:t>timecourse</a:t>
            </a:r>
            <a:r>
              <a:rPr lang="en-GB" dirty="0"/>
              <a:t> ?</a:t>
            </a:r>
          </a:p>
          <a:p>
            <a:r>
              <a:rPr lang="en-GB" dirty="0"/>
              <a:t>Probe further: are stable points (i.e. 1,1) really stable?</a:t>
            </a:r>
          </a:p>
          <a:p>
            <a:pPr marL="171450" indent="-171450">
              <a:buFontTx/>
              <a:buChar char="-"/>
            </a:pPr>
            <a:r>
              <a:rPr lang="en-GB" dirty="0"/>
              <a:t>Increase t</a:t>
            </a:r>
          </a:p>
          <a:p>
            <a:pPr marL="171450" indent="-171450">
              <a:buFontTx/>
              <a:buChar char="-"/>
            </a:pPr>
            <a:r>
              <a:rPr lang="en-GB" dirty="0"/>
              <a:t>Make small </a:t>
            </a:r>
            <a:r>
              <a:rPr lang="en-GB" dirty="0" err="1"/>
              <a:t>pertubations</a:t>
            </a:r>
            <a:r>
              <a:rPr lang="en-GB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7EA03-16C9-4074-8630-340B4AA500D9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8678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291CD-CE07-48F0-B6F8-54E79F736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4C4D0F-C994-4945-8DEA-E9CDCF5C7D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F1F8C-555F-4226-AE2B-77AAA7BAB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1D1B2-28F0-4D44-A744-CB81B55A9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03672-C148-4C6B-922F-342AA9D6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543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D0DE3-C98D-4251-9E60-3C6B19331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A9ADE0-4E3D-4219-AEC0-18199FE51B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A3E29-E566-42CB-B125-C6411E99D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A4BDD-21BD-4948-89AD-3D4A91A6A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9AC20A-366C-48D6-AC94-E64B64090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6436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DC4F19-B807-4DE6-A5DA-8CB78717F6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C86A5-F221-4E9F-A724-496B1B57D9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4EBCB-BCD4-4E4A-8C4E-858DFE2E9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97DA5-B68E-45BE-A43E-0C2DC991D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39758-CBA4-4A51-83EF-49FF7705D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804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B3CE3-5065-4B36-AD9D-B7654CB45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63C2B-C82F-471C-AF25-5A3054464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50F71-205D-42FD-8383-B378C5777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F3B5F-AD1B-487E-AA0A-E90495F1A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2157-2239-4022-B593-B2C38E882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759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E4835-CE56-4B11-B68A-7EF8D2745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14FB12-E957-411A-BA28-2C7FD8D12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88EEEA-E5BF-48AB-A0F9-507FFFA2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6F278-10CD-42D5-AF87-7B89BBEF0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DB14A-F607-4D32-9A4A-80BA002A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63121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EB9E4-4DB8-4FBA-A4E2-771260459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E06C7-11D9-416B-BA63-5E92BAB120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904FF3-DA10-4A0F-AF12-81B086A2F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C0DB84-4327-4E9D-A211-76020AE7E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11D2D-3C12-48A0-9A4C-EAEBD7EED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BE031E-2D0A-4CFE-B508-48270927D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487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9E84C-9F8D-42C5-BC8E-660704B4F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63E7CB-9169-49B4-B1C4-D4E505D64F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629FE1-0269-4536-BCC7-4DB89A866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00D754-C2C2-45A0-A22B-CE5B99C743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DE5854-91A9-4EB0-BA30-C9EE8A46DF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638740-695B-4FD7-BF11-32401C34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E86DBC-2656-44BF-88B4-B57FD3B8A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4D3A97-1198-4A38-B2E7-60F959ADF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451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BC0BA-8013-4C52-B3DA-FEF722122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79CA03-09E0-4DE0-8971-EB788E44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3D264D-7564-46DC-91A9-1A574BDAE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2A3CA3-52A5-44D0-838F-7B4F8FB42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3109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A6FF80-36E2-4568-95A3-CE5D8EEE7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9B0205-64CE-410B-BEFF-B5DB6BA79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89943-B1C0-430E-914B-D2919DACC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874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B833A-F470-4549-BEC0-10C29481A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8EEA-FC36-43D1-9934-F7B8202A2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F7205-9359-4263-8B15-B0D285EA6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B6455-7DC4-4964-9CE8-80E194AAB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09F6B5-787D-4290-95B9-EE4702587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DAB68F-9DC7-4A65-9C41-38ABC9387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6540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744A8-1ED1-46A8-B79C-091D12C82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250132-D8B1-4E8D-92B3-434A5B8B78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69FE74-7AFB-41EB-9B94-95EE9C069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1DC4F-2FFA-4E5E-A98B-6C3703F3C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B5776F-903B-4CA8-B1FD-6513306DC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9C046-BE1E-47F6-B07D-904783FEA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0757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5070C9-13C5-402D-B4A5-762E17D54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697298-F3DE-4495-BBD6-A09D3DCAD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639EC-F13D-45A1-B658-F651F97162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5EE8E1-29A2-4A36-8067-507D58376110}" type="datetimeFigureOut">
              <a:rPr lang="en-GB" smtClean="0"/>
              <a:t>12/01/2022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D0327-2223-4F62-BF8D-56C156F4AD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1ADBB-84FA-4092-8D4E-5ADBF420AA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EE7AA-66AF-4ED1-A852-FCD4A6E8F0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925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5.png"/><Relationship Id="rId4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15.png"/><Relationship Id="rId4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15.png"/><Relationship Id="rId4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microsoft.com/office/2007/relationships/hdphoto" Target="../media/hdphoto1.wdp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8.em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image" Target="../media/image11.emf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3F9B3-7480-4FA0-B574-E2696A074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010" y="1198069"/>
            <a:ext cx="7259063" cy="551574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EA344D3-800C-4CC8-9E5C-2FA2DFDCB0F0}"/>
              </a:ext>
            </a:extLst>
          </p:cNvPr>
          <p:cNvSpPr/>
          <p:nvPr/>
        </p:nvSpPr>
        <p:spPr>
          <a:xfrm>
            <a:off x="7621658" y="5102432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8E971ED-0280-482E-A5E5-2246A4CFCE52}"/>
              </a:ext>
            </a:extLst>
          </p:cNvPr>
          <p:cNvSpPr/>
          <p:nvPr/>
        </p:nvSpPr>
        <p:spPr>
          <a:xfrm>
            <a:off x="5715851" y="5102429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8068905-76B9-4A4E-AD24-BED9DED27222}"/>
              </a:ext>
            </a:extLst>
          </p:cNvPr>
          <p:cNvSpPr/>
          <p:nvPr/>
        </p:nvSpPr>
        <p:spPr>
          <a:xfrm>
            <a:off x="6705575" y="5102431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1851471-9109-463E-9694-11EE5CFB53BE}"/>
              </a:ext>
            </a:extLst>
          </p:cNvPr>
          <p:cNvSpPr/>
          <p:nvPr/>
        </p:nvSpPr>
        <p:spPr>
          <a:xfrm>
            <a:off x="8621374" y="5102431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002F400-BCF9-4BBF-A031-BB508C16C8D4}"/>
              </a:ext>
            </a:extLst>
          </p:cNvPr>
          <p:cNvSpPr/>
          <p:nvPr/>
        </p:nvSpPr>
        <p:spPr>
          <a:xfrm>
            <a:off x="9557331" y="5102430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D9671C3-71BC-4658-96D4-9BA2FF2FDE5F}"/>
              </a:ext>
            </a:extLst>
          </p:cNvPr>
          <p:cNvSpPr/>
          <p:nvPr/>
        </p:nvSpPr>
        <p:spPr>
          <a:xfrm>
            <a:off x="7620267" y="4101358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E3647A1-C48E-4AE3-A44A-03313E725A00}"/>
              </a:ext>
            </a:extLst>
          </p:cNvPr>
          <p:cNvSpPr/>
          <p:nvPr/>
        </p:nvSpPr>
        <p:spPr>
          <a:xfrm>
            <a:off x="5714460" y="4101355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02D30B5-118F-487F-8DE7-CE1E750FABC3}"/>
              </a:ext>
            </a:extLst>
          </p:cNvPr>
          <p:cNvSpPr/>
          <p:nvPr/>
        </p:nvSpPr>
        <p:spPr>
          <a:xfrm>
            <a:off x="6704184" y="4101357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7B1EF84-5B97-4E12-B790-9771641F57B1}"/>
              </a:ext>
            </a:extLst>
          </p:cNvPr>
          <p:cNvSpPr/>
          <p:nvPr/>
        </p:nvSpPr>
        <p:spPr>
          <a:xfrm>
            <a:off x="8619983" y="4101357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3C58EB1-5206-47CC-806F-EAE68461A6AB}"/>
              </a:ext>
            </a:extLst>
          </p:cNvPr>
          <p:cNvSpPr/>
          <p:nvPr/>
        </p:nvSpPr>
        <p:spPr>
          <a:xfrm>
            <a:off x="9555940" y="4101356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3F77D48-1E92-4689-8E20-D99FE981A8C8}"/>
              </a:ext>
            </a:extLst>
          </p:cNvPr>
          <p:cNvSpPr/>
          <p:nvPr/>
        </p:nvSpPr>
        <p:spPr>
          <a:xfrm>
            <a:off x="7581359" y="1389364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BA49053-9A0F-41A0-B6E4-47CA64F9FB19}"/>
              </a:ext>
            </a:extLst>
          </p:cNvPr>
          <p:cNvSpPr/>
          <p:nvPr/>
        </p:nvSpPr>
        <p:spPr>
          <a:xfrm>
            <a:off x="5675552" y="1389361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32142F1-8F0D-4635-9113-C25C1AAE82F7}"/>
              </a:ext>
            </a:extLst>
          </p:cNvPr>
          <p:cNvSpPr/>
          <p:nvPr/>
        </p:nvSpPr>
        <p:spPr>
          <a:xfrm>
            <a:off x="6665276" y="1389363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862F670-5ADC-48C8-889F-43EFEC649C08}"/>
              </a:ext>
            </a:extLst>
          </p:cNvPr>
          <p:cNvSpPr/>
          <p:nvPr/>
        </p:nvSpPr>
        <p:spPr>
          <a:xfrm>
            <a:off x="8581075" y="1389363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6C65-663A-4C71-9AC8-3A4AF9F5DC72}"/>
              </a:ext>
            </a:extLst>
          </p:cNvPr>
          <p:cNvSpPr/>
          <p:nvPr/>
        </p:nvSpPr>
        <p:spPr>
          <a:xfrm>
            <a:off x="9517032" y="1389362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37D6C9F-D9A6-4F18-87E5-760097175788}"/>
              </a:ext>
            </a:extLst>
          </p:cNvPr>
          <p:cNvSpPr/>
          <p:nvPr/>
        </p:nvSpPr>
        <p:spPr>
          <a:xfrm>
            <a:off x="10481905" y="5102429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AFA2D4F-7490-4335-A5A3-BD83DE2DEB11}"/>
              </a:ext>
            </a:extLst>
          </p:cNvPr>
          <p:cNvSpPr/>
          <p:nvPr/>
        </p:nvSpPr>
        <p:spPr>
          <a:xfrm>
            <a:off x="10480514" y="4101355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3BA5F69-F18E-4A6F-9F94-CACB0672337F}"/>
              </a:ext>
            </a:extLst>
          </p:cNvPr>
          <p:cNvSpPr/>
          <p:nvPr/>
        </p:nvSpPr>
        <p:spPr>
          <a:xfrm>
            <a:off x="10441606" y="1389361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8A85B46-04A6-4803-9DC0-23B825B9F340}"/>
              </a:ext>
            </a:extLst>
          </p:cNvPr>
          <p:cNvSpPr/>
          <p:nvPr/>
        </p:nvSpPr>
        <p:spPr>
          <a:xfrm>
            <a:off x="4778503" y="5102429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1FB450B-4D89-4E40-A397-910667D3A2DD}"/>
              </a:ext>
            </a:extLst>
          </p:cNvPr>
          <p:cNvSpPr/>
          <p:nvPr/>
        </p:nvSpPr>
        <p:spPr>
          <a:xfrm>
            <a:off x="4777112" y="4101355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034A8D4-2E10-4ECB-81BA-780FF84B66CB}"/>
              </a:ext>
            </a:extLst>
          </p:cNvPr>
          <p:cNvSpPr/>
          <p:nvPr/>
        </p:nvSpPr>
        <p:spPr>
          <a:xfrm>
            <a:off x="4738204" y="1389361"/>
            <a:ext cx="127518" cy="125835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C0F60C0-5BDB-4A21-9BCB-D8006907BA11}"/>
              </a:ext>
            </a:extLst>
          </p:cNvPr>
          <p:cNvSpPr/>
          <p:nvPr/>
        </p:nvSpPr>
        <p:spPr>
          <a:xfrm>
            <a:off x="755176" y="3035551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935D759-13F6-44BA-9F7F-F5A5BE50145D}"/>
              </a:ext>
            </a:extLst>
          </p:cNvPr>
          <p:cNvSpPr/>
          <p:nvPr/>
        </p:nvSpPr>
        <p:spPr>
          <a:xfrm>
            <a:off x="760704" y="3595213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pic>
        <p:nvPicPr>
          <p:cNvPr id="36" name="Graphic 35" descr="Refresh outline">
            <a:extLst>
              <a:ext uri="{FF2B5EF4-FFF2-40B4-BE49-F238E27FC236}">
                <a16:creationId xmlns:a16="http://schemas.microsoft.com/office/drawing/2014/main" id="{182BC47E-5042-4A0D-BBC6-0DB7923C5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0323" y="4154875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38" name="Graphic 37" descr="Refresh outline">
            <a:extLst>
              <a:ext uri="{FF2B5EF4-FFF2-40B4-BE49-F238E27FC236}">
                <a16:creationId xmlns:a16="http://schemas.microsoft.com/office/drawing/2014/main" id="{C91818D5-C481-474B-901A-A8B902BD83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0323" y="4903007"/>
            <a:ext cx="594148" cy="594148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349A5645-3E9C-4539-BC9A-B6830A31B095}"/>
              </a:ext>
            </a:extLst>
          </p:cNvPr>
          <p:cNvSpPr txBox="1"/>
          <p:nvPr/>
        </p:nvSpPr>
        <p:spPr>
          <a:xfrm>
            <a:off x="745492" y="2530884"/>
            <a:ext cx="2706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/>
              <a:t>Key - Types of steady state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B678AB-4C76-43E2-A750-4857DCA838C2}"/>
              </a:ext>
            </a:extLst>
          </p:cNvPr>
          <p:cNvSpPr txBox="1"/>
          <p:nvPr/>
        </p:nvSpPr>
        <p:spPr>
          <a:xfrm>
            <a:off x="1052301" y="2993335"/>
            <a:ext cx="185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Stable fixed point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D7B6BF-C6A3-46F1-B860-A9D1F4670574}"/>
              </a:ext>
            </a:extLst>
          </p:cNvPr>
          <p:cNvSpPr txBox="1"/>
          <p:nvPr/>
        </p:nvSpPr>
        <p:spPr>
          <a:xfrm>
            <a:off x="1052301" y="3578839"/>
            <a:ext cx="2113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Unstable fixed point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9563B25-14DB-4A4A-AE50-2F4D01EEFC3B}"/>
              </a:ext>
            </a:extLst>
          </p:cNvPr>
          <p:cNvSpPr txBox="1"/>
          <p:nvPr/>
        </p:nvSpPr>
        <p:spPr>
          <a:xfrm>
            <a:off x="1187089" y="4164272"/>
            <a:ext cx="2707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Stable periodic orbit and unstable fixed point</a:t>
            </a:r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06777B06-3F2D-4A98-BEC6-D2794DBD5EBE}"/>
              </a:ext>
            </a:extLst>
          </p:cNvPr>
          <p:cNvSpPr txBox="1">
            <a:spLocks/>
          </p:cNvSpPr>
          <p:nvPr/>
        </p:nvSpPr>
        <p:spPr>
          <a:xfrm>
            <a:off x="-248210" y="-332306"/>
            <a:ext cx="1218037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Figure 6 and 7: Stability and Bifurcations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DF8544-2249-4F34-9A79-FD5369DA07E6}"/>
              </a:ext>
            </a:extLst>
          </p:cNvPr>
          <p:cNvSpPr txBox="1"/>
          <p:nvPr/>
        </p:nvSpPr>
        <p:spPr>
          <a:xfrm>
            <a:off x="1211260" y="4921555"/>
            <a:ext cx="2707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Unstable periodic orbit and unstable fixed point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B2C95FF-20AA-48C9-8F6D-854C790FC1F8}"/>
              </a:ext>
            </a:extLst>
          </p:cNvPr>
          <p:cNvSpPr txBox="1"/>
          <p:nvPr/>
        </p:nvSpPr>
        <p:spPr>
          <a:xfrm>
            <a:off x="877397" y="5567886"/>
            <a:ext cx="18830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Fig 7 suggests unstable fixed point AND stable periodic orbit?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ACAA1173-645E-438B-94E6-64C6D43D3AA5}"/>
              </a:ext>
            </a:extLst>
          </p:cNvPr>
          <p:cNvCxnSpPr>
            <a:cxnSpLocks/>
            <a:endCxn id="51" idx="0"/>
          </p:cNvCxnSpPr>
          <p:nvPr/>
        </p:nvCxnSpPr>
        <p:spPr>
          <a:xfrm flipH="1">
            <a:off x="1818919" y="4810603"/>
            <a:ext cx="180188" cy="75728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341F6194-306B-463A-ADA1-4AF275557E20}"/>
              </a:ext>
            </a:extLst>
          </p:cNvPr>
          <p:cNvSpPr txBox="1"/>
          <p:nvPr/>
        </p:nvSpPr>
        <p:spPr>
          <a:xfrm>
            <a:off x="263648" y="974255"/>
            <a:ext cx="3916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Refer to the red dot on each slide for current position.</a:t>
            </a:r>
          </a:p>
        </p:txBody>
      </p:sp>
    </p:spTree>
    <p:extLst>
      <p:ext uri="{BB962C8B-B14F-4D97-AF65-F5344CB8AC3E}">
        <p14:creationId xmlns:p14="http://schemas.microsoft.com/office/powerpoint/2010/main" val="2199189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BE886-AE60-4AC4-8D6C-DB92EC513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Figure 8: Chaotic/Quasi-periodic Behaviour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5BCA8-9263-4405-BEEA-D53B57A2C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01759F7-8F35-40D0-8AD3-1960429FFCD1}"/>
              </a:ext>
            </a:extLst>
          </p:cNvPr>
          <p:cNvGrpSpPr/>
          <p:nvPr/>
        </p:nvGrpSpPr>
        <p:grpSpPr>
          <a:xfrm>
            <a:off x="2275942" y="1690688"/>
            <a:ext cx="7640116" cy="4305901"/>
            <a:chOff x="2275942" y="1690688"/>
            <a:chExt cx="7640116" cy="430590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93139C0-9D99-4E12-8851-E7CA265BB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75942" y="1690688"/>
              <a:ext cx="7640116" cy="4305901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ABF478C-BAC2-4E08-9DCA-ACF36F18DD49}"/>
                </a:ext>
              </a:extLst>
            </p:cNvPr>
            <p:cNvSpPr/>
            <p:nvPr/>
          </p:nvSpPr>
          <p:spPr>
            <a:xfrm>
              <a:off x="6158882" y="2677338"/>
              <a:ext cx="127518" cy="1258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2815028-0242-4D9A-A414-5C39E04EBC91}"/>
                </a:ext>
              </a:extLst>
            </p:cNvPr>
            <p:cNvSpPr/>
            <p:nvPr/>
          </p:nvSpPr>
          <p:spPr>
            <a:xfrm>
              <a:off x="6158882" y="3171527"/>
              <a:ext cx="127518" cy="1258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FE02E71-6658-4F6C-B73C-F46EEDF7F5E3}"/>
                </a:ext>
              </a:extLst>
            </p:cNvPr>
            <p:cNvSpPr/>
            <p:nvPr/>
          </p:nvSpPr>
          <p:spPr>
            <a:xfrm>
              <a:off x="6158882" y="3780720"/>
              <a:ext cx="127518" cy="1258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D80E76-2DD5-40EE-AFB5-882D9C67D8D6}"/>
                </a:ext>
              </a:extLst>
            </p:cNvPr>
            <p:cNvSpPr txBox="1"/>
            <p:nvPr/>
          </p:nvSpPr>
          <p:spPr>
            <a:xfrm>
              <a:off x="6222640" y="3863525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(-4,1.5)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96003A-022C-4D56-9881-54290194852E}"/>
                </a:ext>
              </a:extLst>
            </p:cNvPr>
            <p:cNvSpPr txBox="1"/>
            <p:nvPr/>
          </p:nvSpPr>
          <p:spPr>
            <a:xfrm>
              <a:off x="6222641" y="3195501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(-4,2.5)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82255A3-ADDE-4B31-BBFE-8D654E273221}"/>
                </a:ext>
              </a:extLst>
            </p:cNvPr>
            <p:cNvSpPr txBox="1"/>
            <p:nvPr/>
          </p:nvSpPr>
          <p:spPr>
            <a:xfrm>
              <a:off x="6222641" y="2696364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(-4,3.5)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EECB5AB-2A52-414B-BE36-35777934049E}"/>
                </a:ext>
              </a:extLst>
            </p:cNvPr>
            <p:cNvSpPr/>
            <p:nvPr/>
          </p:nvSpPr>
          <p:spPr>
            <a:xfrm>
              <a:off x="6168369" y="2092119"/>
              <a:ext cx="127518" cy="1258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C6499C-2B50-4E3B-B7C3-94A2F8F62E24}"/>
                </a:ext>
              </a:extLst>
            </p:cNvPr>
            <p:cNvSpPr txBox="1"/>
            <p:nvPr/>
          </p:nvSpPr>
          <p:spPr>
            <a:xfrm>
              <a:off x="6232128" y="2111145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(-4,4.5)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6338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358670C-F18B-4B14-A2FC-D92871210B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51" t="7105" r="8919" b="5710"/>
          <a:stretch/>
        </p:blipFill>
        <p:spPr>
          <a:xfrm>
            <a:off x="47708" y="0"/>
            <a:ext cx="12629484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137875-B1BD-441A-8D1C-5437A18F82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87" t="3430" r="8284" b="5964"/>
          <a:stretch/>
        </p:blipFill>
        <p:spPr>
          <a:xfrm>
            <a:off x="6062964" y="0"/>
            <a:ext cx="6129036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73087C-6E5A-48B7-9545-D7DC72792E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9910" y="246091"/>
            <a:ext cx="4827223" cy="272058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C6DFB5D-6B64-43A1-8A2F-E8B4612C786F}"/>
              </a:ext>
            </a:extLst>
          </p:cNvPr>
          <p:cNvSpPr/>
          <p:nvPr/>
        </p:nvSpPr>
        <p:spPr>
          <a:xfrm>
            <a:off x="3663248" y="1566627"/>
            <a:ext cx="80569" cy="7950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270A47-3865-4366-B304-6410F48C5824}"/>
              </a:ext>
            </a:extLst>
          </p:cNvPr>
          <p:cNvSpPr txBox="1"/>
          <p:nvPr/>
        </p:nvSpPr>
        <p:spPr>
          <a:xfrm>
            <a:off x="3703532" y="1618946"/>
            <a:ext cx="545099" cy="2333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(-4,1.5)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D98E432-D867-4E4F-B8DB-5C97D8CC29C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924" t="11219" r="15609" b="6213"/>
          <a:stretch/>
        </p:blipFill>
        <p:spPr>
          <a:xfrm>
            <a:off x="1266615" y="2966669"/>
            <a:ext cx="4713812" cy="2621456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57169BA-982C-43C8-B344-4FDCABB177ED}"/>
              </a:ext>
            </a:extLst>
          </p:cNvPr>
          <p:cNvCxnSpPr/>
          <p:nvPr/>
        </p:nvCxnSpPr>
        <p:spPr>
          <a:xfrm flipH="1">
            <a:off x="5350928" y="3063407"/>
            <a:ext cx="1228545" cy="7311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9556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685FDA-CBA6-42EC-BEDA-F6528CB3A5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96" t="7873" r="9773" b="5449"/>
          <a:stretch/>
        </p:blipFill>
        <p:spPr>
          <a:xfrm>
            <a:off x="0" y="1"/>
            <a:ext cx="12593271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BFF632-259E-471F-A9F3-FD949C86E6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41" t="4189" r="8793" b="5837"/>
          <a:stretch/>
        </p:blipFill>
        <p:spPr>
          <a:xfrm>
            <a:off x="7270762" y="-640556"/>
            <a:ext cx="6114244" cy="34290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6CF8907-C0A0-407A-8EFB-EEDE639CA8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9910" y="246091"/>
            <a:ext cx="4827223" cy="2720580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619CD671-2916-4D24-8440-01B41D0F84EA}"/>
              </a:ext>
            </a:extLst>
          </p:cNvPr>
          <p:cNvSpPr/>
          <p:nvPr/>
        </p:nvSpPr>
        <p:spPr>
          <a:xfrm>
            <a:off x="3663252" y="1181725"/>
            <a:ext cx="80569" cy="7950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0A9A196-B374-4599-A018-865D8C0432BE}"/>
              </a:ext>
            </a:extLst>
          </p:cNvPr>
          <p:cNvSpPr txBox="1"/>
          <p:nvPr/>
        </p:nvSpPr>
        <p:spPr>
          <a:xfrm>
            <a:off x="3703533" y="1196870"/>
            <a:ext cx="545099" cy="2333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(-4,2.5)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4310B672-500F-49A1-A25C-C86B82F9D8D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 l="9924" t="7318" r="9282" b="5693"/>
          <a:stretch/>
        </p:blipFill>
        <p:spPr>
          <a:xfrm>
            <a:off x="7213146" y="3589170"/>
            <a:ext cx="4867846" cy="2628752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B4D778B-437E-4280-ACC9-72E6055C6C4A}"/>
              </a:ext>
            </a:extLst>
          </p:cNvPr>
          <p:cNvCxnSpPr>
            <a:cxnSpLocks/>
          </p:cNvCxnSpPr>
          <p:nvPr/>
        </p:nvCxnSpPr>
        <p:spPr>
          <a:xfrm>
            <a:off x="7800230" y="2806810"/>
            <a:ext cx="739471" cy="108452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388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5F3CE7-D159-4E45-A757-B0F0AE1E10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23" t="7865" r="8856" b="5964"/>
          <a:stretch/>
        </p:blipFill>
        <p:spPr>
          <a:xfrm>
            <a:off x="-1" y="0"/>
            <a:ext cx="12808321" cy="68579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C27686-24AB-4B75-BD4C-23DFA92216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360" t="4063" r="8729" b="5837"/>
          <a:stretch/>
        </p:blipFill>
        <p:spPr>
          <a:xfrm>
            <a:off x="6052597" y="1"/>
            <a:ext cx="6139403" cy="3429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8C80C25-23E1-41B2-B82B-754E7F5324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9910" y="246091"/>
            <a:ext cx="4827223" cy="2720580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84F69115-E905-4004-AC25-E6534DA6B17D}"/>
              </a:ext>
            </a:extLst>
          </p:cNvPr>
          <p:cNvSpPr/>
          <p:nvPr/>
        </p:nvSpPr>
        <p:spPr>
          <a:xfrm>
            <a:off x="3663252" y="869482"/>
            <a:ext cx="80569" cy="7950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CCAF3E2-33A8-47F9-B94F-5E35A9DA89D4}"/>
              </a:ext>
            </a:extLst>
          </p:cNvPr>
          <p:cNvSpPr txBox="1"/>
          <p:nvPr/>
        </p:nvSpPr>
        <p:spPr>
          <a:xfrm>
            <a:off x="3703533" y="881502"/>
            <a:ext cx="545099" cy="2333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(-4,3.5)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8DAF927B-AC19-4B10-9B02-DCED0FFA86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939" t="6917" r="9399" b="6231"/>
          <a:stretch/>
        </p:blipFill>
        <p:spPr>
          <a:xfrm>
            <a:off x="6404159" y="3428999"/>
            <a:ext cx="5572114" cy="300920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29252D7-9F6D-4C06-A99E-46B6056922C2}"/>
              </a:ext>
            </a:extLst>
          </p:cNvPr>
          <p:cNvCxnSpPr>
            <a:cxnSpLocks/>
          </p:cNvCxnSpPr>
          <p:nvPr/>
        </p:nvCxnSpPr>
        <p:spPr>
          <a:xfrm>
            <a:off x="9008829" y="1963972"/>
            <a:ext cx="246489" cy="165387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6988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F7766F-C99A-48AC-B4CE-E884F63AEB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05" t="6668" r="8370" b="6343"/>
          <a:stretch/>
        </p:blipFill>
        <p:spPr>
          <a:xfrm>
            <a:off x="0" y="-5634"/>
            <a:ext cx="12793649" cy="686363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1B5CAC-AC25-4884-92DA-666D1DBA421E}"/>
              </a:ext>
            </a:extLst>
          </p:cNvPr>
          <p:cNvSpPr/>
          <p:nvPr/>
        </p:nvSpPr>
        <p:spPr>
          <a:xfrm>
            <a:off x="10933043" y="119270"/>
            <a:ext cx="2099145" cy="29658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5CBC6A-4589-4516-8512-FB5CEA4CCE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70" t="3807" r="8892" b="6083"/>
          <a:stretch/>
        </p:blipFill>
        <p:spPr>
          <a:xfrm>
            <a:off x="6066312" y="119270"/>
            <a:ext cx="6125688" cy="34290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EC27576-AA3C-4D52-B9A7-87605116EFB4}"/>
              </a:ext>
            </a:extLst>
          </p:cNvPr>
          <p:cNvGrpSpPr/>
          <p:nvPr/>
        </p:nvGrpSpPr>
        <p:grpSpPr>
          <a:xfrm>
            <a:off x="1209910" y="246091"/>
            <a:ext cx="4827223" cy="2720580"/>
            <a:chOff x="2275946" y="1690691"/>
            <a:chExt cx="7640120" cy="430590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EE3FFDC-BF65-484F-B5F2-A084B3D74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55" b="96903" l="0" r="98005">
                          <a14:foregroundMark x1="25686" y1="9513" x2="22444" y2="37168"/>
                          <a14:foregroundMark x1="22444" y1="37168" x2="24938" y2="65487"/>
                          <a14:foregroundMark x1="24938" y1="65487" x2="68579" y2="71460"/>
                          <a14:foregroundMark x1="68579" y1="71460" x2="85786" y2="68142"/>
                          <a14:foregroundMark x1="85786" y1="68142" x2="81920" y2="8407"/>
                          <a14:foregroundMark x1="81920" y1="8407" x2="23441" y2="5088"/>
                          <a14:foregroundMark x1="41022" y1="33850" x2="50873" y2="21018"/>
                          <a14:foregroundMark x1="50873" y1="21018" x2="70948" y2="11283"/>
                          <a14:foregroundMark x1="70948" y1="11283" x2="56484" y2="3097"/>
                          <a14:foregroundMark x1="56484" y1="3097" x2="23815" y2="5310"/>
                          <a14:foregroundMark x1="23815" y1="5310" x2="23815" y2="5310"/>
                          <a14:foregroundMark x1="24688" y1="21681" x2="23691" y2="57080"/>
                          <a14:foregroundMark x1="23691" y1="57080" x2="33666" y2="76106"/>
                          <a14:foregroundMark x1="33666" y1="76106" x2="45387" y2="80310"/>
                          <a14:foregroundMark x1="45387" y1="80310" x2="59352" y2="79867"/>
                          <a14:foregroundMark x1="59352" y1="79867" x2="60474" y2="79867"/>
                          <a14:foregroundMark x1="39900" y1="77434" x2="24314" y2="69912"/>
                          <a14:foregroundMark x1="26185" y1="74558" x2="28678" y2="69690"/>
                          <a14:foregroundMark x1="28678" y1="61947" x2="19950" y2="79204"/>
                          <a14:foregroundMark x1="19950" y1="79204" x2="29177" y2="72788"/>
                          <a14:foregroundMark x1="29177" y1="72788" x2="28304" y2="59071"/>
                          <a14:foregroundMark x1="25436" y1="82080" x2="9601" y2="80531"/>
                          <a14:foregroundMark x1="9601" y1="80531" x2="71072" y2="98894"/>
                          <a14:foregroundMark x1="71072" y1="98894" x2="88529" y2="98230"/>
                          <a14:foregroundMark x1="88529" y1="98230" x2="98005" y2="84735"/>
                          <a14:foregroundMark x1="98005" y1="84735" x2="81172" y2="76106"/>
                          <a14:foregroundMark x1="81172" y1="76106" x2="23691" y2="81637"/>
                          <a14:foregroundMark x1="22070" y1="79646" x2="5611" y2="80752"/>
                          <a14:foregroundMark x1="5611" y1="80752" x2="53865" y2="99115"/>
                          <a14:foregroundMark x1="53865" y1="99115" x2="87905" y2="93363"/>
                          <a14:foregroundMark x1="87905" y1="93363" x2="80549" y2="75442"/>
                          <a14:foregroundMark x1="80549" y1="75442" x2="24688" y2="78761"/>
                          <a14:foregroundMark x1="24688" y1="78761" x2="19327" y2="81637"/>
                          <a14:foregroundMark x1="14464" y1="84513" x2="2244" y2="85841"/>
                          <a14:foregroundMark x1="2244" y1="85841" x2="10100" y2="96903"/>
                          <a14:foregroundMark x1="10100" y1="96903" x2="11347" y2="82522"/>
                          <a14:foregroundMark x1="10848" y1="82522" x2="0" y2="82743"/>
                          <a14:foregroundMark x1="0" y1="82743" x2="0" y2="82743"/>
                          <a14:backgroundMark x1="12095" y1="48009" x2="12968" y2="13496"/>
                          <a14:backgroundMark x1="12968" y1="13496" x2="5860" y2="885"/>
                          <a14:backgroundMark x1="5860" y1="885" x2="748" y2="24115"/>
                          <a14:backgroundMark x1="748" y1="24115" x2="12095" y2="43805"/>
                          <a14:backgroundMark x1="17207" y1="16150" x2="13217" y2="287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75946" y="1690691"/>
              <a:ext cx="7640120" cy="4305902"/>
            </a:xfrm>
            <a:prstGeom prst="rect">
              <a:avLst/>
            </a:prstGeom>
          </p:spPr>
        </p:pic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3CF9B3E-F6E6-45C3-BD21-FC0F6C5A5534}"/>
                </a:ext>
              </a:extLst>
            </p:cNvPr>
            <p:cNvSpPr/>
            <p:nvPr/>
          </p:nvSpPr>
          <p:spPr>
            <a:xfrm>
              <a:off x="6168368" y="2092123"/>
              <a:ext cx="127518" cy="125835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7CA869-FB4E-4D8B-AAA7-0DABB44E2E84}"/>
                </a:ext>
              </a:extLst>
            </p:cNvPr>
            <p:cNvSpPr txBox="1"/>
            <p:nvPr/>
          </p:nvSpPr>
          <p:spPr>
            <a:xfrm>
              <a:off x="6232129" y="2111147"/>
              <a:ext cx="862737" cy="3693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(-4,4.5)</a:t>
              </a: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E985ED53-DC64-494A-9C49-E46C55FDA5F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924" t="4481" r="9336" b="5494"/>
          <a:stretch/>
        </p:blipFill>
        <p:spPr>
          <a:xfrm>
            <a:off x="5827773" y="3391687"/>
            <a:ext cx="6086026" cy="315973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97F594-7277-4EB1-AFAC-67D9E21B621F}"/>
              </a:ext>
            </a:extLst>
          </p:cNvPr>
          <p:cNvCxnSpPr>
            <a:cxnSpLocks/>
          </p:cNvCxnSpPr>
          <p:nvPr/>
        </p:nvCxnSpPr>
        <p:spPr>
          <a:xfrm>
            <a:off x="9239416" y="2382062"/>
            <a:ext cx="71561" cy="156640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2365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4F2F5-E45C-4332-A8AB-51465D642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To-do: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BF6E5-7DAA-4C84-AEE5-8A64B0C4C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Can I elicit quasi-periodic behaviour by sampling elsewhere, or is this only dependent on beta?</a:t>
            </a:r>
          </a:p>
        </p:txBody>
      </p:sp>
    </p:spTree>
    <p:extLst>
      <p:ext uri="{BB962C8B-B14F-4D97-AF65-F5344CB8AC3E}">
        <p14:creationId xmlns:p14="http://schemas.microsoft.com/office/powerpoint/2010/main" val="27425816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4A33B-3685-4EA1-9648-D32BA2B9A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4FACEF-98FE-44A2-97E8-B9E487C72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/>
              <a:t>“</a:t>
            </a:r>
            <a:r>
              <a:rPr lang="en-GB" b="1" u="sng" dirty="0"/>
              <a:t>multi-stability</a:t>
            </a:r>
            <a:r>
              <a:rPr lang="en-GB" dirty="0"/>
              <a:t>” – multiple steady states?</a:t>
            </a:r>
          </a:p>
          <a:p>
            <a:pPr lvl="1"/>
            <a:r>
              <a:rPr lang="en-GB" dirty="0"/>
              <a:t>“</a:t>
            </a:r>
            <a:r>
              <a:rPr lang="en-GB" b="1" u="sng" dirty="0"/>
              <a:t>phase locked</a:t>
            </a:r>
            <a:r>
              <a:rPr lang="en-GB" dirty="0"/>
              <a:t>” – no more oscillations?</a:t>
            </a:r>
          </a:p>
          <a:p>
            <a:pPr lvl="1"/>
            <a:r>
              <a:rPr lang="en-GB" dirty="0"/>
              <a:t>“The bursting could be understood as resulting from a </a:t>
            </a:r>
            <a:r>
              <a:rPr lang="en-GB" b="1" u="sng" dirty="0"/>
              <a:t>homoclinic tangency </a:t>
            </a:r>
            <a:r>
              <a:rPr lang="en-GB" dirty="0"/>
              <a:t>to an unstable limit cycle, and did not require the usual ‘slow–fast’ analysis ”</a:t>
            </a:r>
          </a:p>
          <a:p>
            <a:pPr lvl="2"/>
            <a:r>
              <a:rPr lang="en-GB" dirty="0"/>
              <a:t>“not only detect the bifurcations of fixed points, but can also follow branches of stable and unstable periodic orbits, and </a:t>
            </a:r>
            <a:r>
              <a:rPr lang="en-GB" b="1" u="sng" dirty="0"/>
              <a:t>homoclinic and heteroclinic orbits</a:t>
            </a:r>
            <a:r>
              <a:rPr lang="en-GB" dirty="0"/>
              <a:t>”</a:t>
            </a:r>
          </a:p>
          <a:p>
            <a:pPr lvl="1"/>
            <a:r>
              <a:rPr lang="en-GB" dirty="0"/>
              <a:t>“With either inhibitory or paired excitatory and inhibitory feedback, these authors found periodic and chaotic oscillations in the firing rate of the neuron, i.e. </a:t>
            </a:r>
            <a:r>
              <a:rPr lang="en-GB" b="1" u="sng" dirty="0"/>
              <a:t>bursting.</a:t>
            </a:r>
            <a:r>
              <a:rPr lang="en-GB" dirty="0"/>
              <a:t>”  - lots (but intermittent) activity (i.e. figure below)?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4498E7-1AE6-4870-A3C3-B6EFB8CCA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9608" y="5387482"/>
            <a:ext cx="2105319" cy="131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606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85FCDD-0C0C-46B7-9B69-728240C374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08" t="3894" r="9063" b="6178"/>
          <a:stretch/>
        </p:blipFill>
        <p:spPr>
          <a:xfrm>
            <a:off x="0" y="46211"/>
            <a:ext cx="12192000" cy="68117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99BAC7-5A6F-41D0-9949-70D1069AF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27117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83544427-09A7-4A4E-A84A-9009030EF4B7}"/>
              </a:ext>
            </a:extLst>
          </p:cNvPr>
          <p:cNvSpPr/>
          <p:nvPr/>
        </p:nvSpPr>
        <p:spPr>
          <a:xfrm>
            <a:off x="259740" y="5571671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5CB09A27-454A-4473-938C-4BB1E7783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5291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6" name="Oval 95">
            <a:extLst>
              <a:ext uri="{FF2B5EF4-FFF2-40B4-BE49-F238E27FC236}">
                <a16:creationId xmlns:a16="http://schemas.microsoft.com/office/drawing/2014/main" id="{A0F2EB4E-66FD-4ED8-8692-E84420229EAD}"/>
              </a:ext>
            </a:extLst>
          </p:cNvPr>
          <p:cNvSpPr/>
          <p:nvPr/>
        </p:nvSpPr>
        <p:spPr>
          <a:xfrm>
            <a:off x="4054093" y="6199308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9" name="Picture 98">
            <a:extLst>
              <a:ext uri="{FF2B5EF4-FFF2-40B4-BE49-F238E27FC236}">
                <a16:creationId xmlns:a16="http://schemas.microsoft.com/office/drawing/2014/main" id="{C1590054-0372-4558-B0F0-B6936FB13A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29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8" name="Oval 117">
            <a:extLst>
              <a:ext uri="{FF2B5EF4-FFF2-40B4-BE49-F238E27FC236}">
                <a16:creationId xmlns:a16="http://schemas.microsoft.com/office/drawing/2014/main" id="{8F8FEFB6-94A6-4C24-AE12-A6B5BF023563}"/>
              </a:ext>
            </a:extLst>
          </p:cNvPr>
          <p:cNvSpPr/>
          <p:nvPr/>
        </p:nvSpPr>
        <p:spPr>
          <a:xfrm>
            <a:off x="8361555" y="6432468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C40244ED-EFFB-49AD-AB9D-AAB9302FD7CD}"/>
              </a:ext>
            </a:extLst>
          </p:cNvPr>
          <p:cNvSpPr/>
          <p:nvPr/>
        </p:nvSpPr>
        <p:spPr>
          <a:xfrm>
            <a:off x="479834" y="162962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8982B41C-9740-45BB-9642-84509949640F}"/>
              </a:ext>
            </a:extLst>
          </p:cNvPr>
          <p:cNvSpPr/>
          <p:nvPr/>
        </p:nvSpPr>
        <p:spPr>
          <a:xfrm>
            <a:off x="4724401" y="162962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2910567A-F3D4-4B3B-A26A-424123981FE1}"/>
              </a:ext>
            </a:extLst>
          </p:cNvPr>
          <p:cNvSpPr/>
          <p:nvPr/>
        </p:nvSpPr>
        <p:spPr>
          <a:xfrm>
            <a:off x="8958406" y="162962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783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C0375A5-4F05-4242-96EE-E91A2A5478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09" t="2723" r="8854" b="5896"/>
          <a:stretch/>
        </p:blipFill>
        <p:spPr>
          <a:xfrm>
            <a:off x="0" y="-46094"/>
            <a:ext cx="12192000" cy="69040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96947BF-AB26-4447-B2CC-60713AB3C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27117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586FC952-0E13-4146-90D6-8A9FF0EB78A8}"/>
              </a:ext>
            </a:extLst>
          </p:cNvPr>
          <p:cNvSpPr/>
          <p:nvPr/>
        </p:nvSpPr>
        <p:spPr>
          <a:xfrm>
            <a:off x="478057" y="5571671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7B633FF-91F9-433B-8774-36364BF6F6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5291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DD411643-5328-42BF-84FC-C978F5537ADE}"/>
              </a:ext>
            </a:extLst>
          </p:cNvPr>
          <p:cNvSpPr/>
          <p:nvPr/>
        </p:nvSpPr>
        <p:spPr>
          <a:xfrm>
            <a:off x="4272411" y="6199308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582720A2-780B-46AB-B894-5A86DDA42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29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9" name="Oval 58">
            <a:extLst>
              <a:ext uri="{FF2B5EF4-FFF2-40B4-BE49-F238E27FC236}">
                <a16:creationId xmlns:a16="http://schemas.microsoft.com/office/drawing/2014/main" id="{914449AB-8679-4C87-971C-8ECA814E7AE7}"/>
              </a:ext>
            </a:extLst>
          </p:cNvPr>
          <p:cNvSpPr/>
          <p:nvPr/>
        </p:nvSpPr>
        <p:spPr>
          <a:xfrm>
            <a:off x="8579872" y="6432468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BA43BA8A-A031-4C4E-AC64-12CCC5F7AAA2}"/>
              </a:ext>
            </a:extLst>
          </p:cNvPr>
          <p:cNvSpPr/>
          <p:nvPr/>
        </p:nvSpPr>
        <p:spPr>
          <a:xfrm>
            <a:off x="4950737" y="135801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E80E9491-4C99-4F32-90DB-3D7931D405C9}"/>
              </a:ext>
            </a:extLst>
          </p:cNvPr>
          <p:cNvSpPr/>
          <p:nvPr/>
        </p:nvSpPr>
        <p:spPr>
          <a:xfrm>
            <a:off x="9178342" y="135801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3" name="Graphic 82" descr="Refresh outline">
            <a:extLst>
              <a:ext uri="{FF2B5EF4-FFF2-40B4-BE49-F238E27FC236}">
                <a16:creationId xmlns:a16="http://schemas.microsoft.com/office/drawing/2014/main" id="{37563B42-8116-4E2F-8CF7-95CAFB5776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8280" y="46211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861006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ED863B5-36C9-4CA8-AB80-5819166CA5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104" t="2648" r="8439" b="5764"/>
          <a:stretch/>
        </p:blipFill>
        <p:spPr>
          <a:xfrm>
            <a:off x="0" y="-17541"/>
            <a:ext cx="12192000" cy="68755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C0300F-67E6-4DA6-9689-494AAEFB4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27117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6296A8B7-5A33-4190-B0BE-1530399D7FE4}"/>
              </a:ext>
            </a:extLst>
          </p:cNvPr>
          <p:cNvSpPr/>
          <p:nvPr/>
        </p:nvSpPr>
        <p:spPr>
          <a:xfrm>
            <a:off x="708574" y="5571671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E249719-957D-4FB4-BA12-9033832DA2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5291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7CDE4F56-3226-4A57-B58E-D4DAEF82C27F}"/>
              </a:ext>
            </a:extLst>
          </p:cNvPr>
          <p:cNvSpPr/>
          <p:nvPr/>
        </p:nvSpPr>
        <p:spPr>
          <a:xfrm>
            <a:off x="4502927" y="6199309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57B85923-CB17-4887-BB4B-88E021E56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29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8" name="Oval 57">
            <a:extLst>
              <a:ext uri="{FF2B5EF4-FFF2-40B4-BE49-F238E27FC236}">
                <a16:creationId xmlns:a16="http://schemas.microsoft.com/office/drawing/2014/main" id="{D52B48F3-F6CD-47AA-A2D3-5C1259A182DA}"/>
              </a:ext>
            </a:extLst>
          </p:cNvPr>
          <p:cNvSpPr/>
          <p:nvPr/>
        </p:nvSpPr>
        <p:spPr>
          <a:xfrm>
            <a:off x="8810389" y="6432469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8" name="Graphic 77" descr="Refresh outline">
            <a:extLst>
              <a:ext uri="{FF2B5EF4-FFF2-40B4-BE49-F238E27FC236}">
                <a16:creationId xmlns:a16="http://schemas.microsoft.com/office/drawing/2014/main" id="{349EEBE4-DED6-4328-8DD3-4C6E86146B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5354" y="46211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79" name="Graphic 78" descr="Refresh outline">
            <a:extLst>
              <a:ext uri="{FF2B5EF4-FFF2-40B4-BE49-F238E27FC236}">
                <a16:creationId xmlns:a16="http://schemas.microsoft.com/office/drawing/2014/main" id="{679EB309-9DB6-4CBA-9FC4-F0814EAC676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59214" y="46211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82" name="Oval 81">
            <a:extLst>
              <a:ext uri="{FF2B5EF4-FFF2-40B4-BE49-F238E27FC236}">
                <a16:creationId xmlns:a16="http://schemas.microsoft.com/office/drawing/2014/main" id="{A78B0004-7E6E-4814-98B3-E4EDCF064FB7}"/>
              </a:ext>
            </a:extLst>
          </p:cNvPr>
          <p:cNvSpPr/>
          <p:nvPr/>
        </p:nvSpPr>
        <p:spPr>
          <a:xfrm>
            <a:off x="6417549" y="6261527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F2DB21F0-704B-41D4-8FE8-51EBD729BD94}"/>
              </a:ext>
            </a:extLst>
          </p:cNvPr>
          <p:cNvSpPr/>
          <p:nvPr/>
        </p:nvSpPr>
        <p:spPr>
          <a:xfrm>
            <a:off x="9431297" y="157689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0C3C04F9-3BD2-42F6-8A20-CB602370AC3D}"/>
              </a:ext>
            </a:extLst>
          </p:cNvPr>
          <p:cNvSpPr/>
          <p:nvPr/>
        </p:nvSpPr>
        <p:spPr>
          <a:xfrm>
            <a:off x="10620904" y="6230978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893C5FE6-0732-43CC-820D-2C4825571F8F}"/>
              </a:ext>
            </a:extLst>
          </p:cNvPr>
          <p:cNvSpPr/>
          <p:nvPr/>
        </p:nvSpPr>
        <p:spPr>
          <a:xfrm>
            <a:off x="2200422" y="6236415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6E19959F-2AF8-4561-BAE3-6787AEFC1A80}"/>
              </a:ext>
            </a:extLst>
          </p:cNvPr>
          <p:cNvSpPr/>
          <p:nvPr/>
        </p:nvSpPr>
        <p:spPr>
          <a:xfrm>
            <a:off x="10376461" y="5100421"/>
            <a:ext cx="244443" cy="371192"/>
          </a:xfrm>
          <a:prstGeom prst="ellips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194D94E-F136-4F0A-B602-90AF8B24775F}"/>
              </a:ext>
            </a:extLst>
          </p:cNvPr>
          <p:cNvSpPr/>
          <p:nvPr/>
        </p:nvSpPr>
        <p:spPr>
          <a:xfrm>
            <a:off x="1960939" y="5069958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4E8D9F13-2473-4D35-9461-A2815E89AAAA}"/>
              </a:ext>
            </a:extLst>
          </p:cNvPr>
          <p:cNvSpPr/>
          <p:nvPr/>
        </p:nvSpPr>
        <p:spPr>
          <a:xfrm>
            <a:off x="6183221" y="5100421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Graphic 17" descr="Refresh outline">
            <a:extLst>
              <a:ext uri="{FF2B5EF4-FFF2-40B4-BE49-F238E27FC236}">
                <a16:creationId xmlns:a16="http://schemas.microsoft.com/office/drawing/2014/main" id="{8B7B5AC0-7BB4-4FB5-8883-4D1574641E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231061" y="5026202"/>
            <a:ext cx="574777" cy="574777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624075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6EF98D0-4D8F-405F-9D70-4FC99C7465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21" t="3063" r="8542" b="4725"/>
          <a:stretch/>
        </p:blipFill>
        <p:spPr>
          <a:xfrm>
            <a:off x="0" y="-45358"/>
            <a:ext cx="12192000" cy="69668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F9294D2-E1BE-4503-8F4E-79205D2EB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27117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81243AF5-211D-4625-B9C5-B2A85D392E0C}"/>
              </a:ext>
            </a:extLst>
          </p:cNvPr>
          <p:cNvSpPr/>
          <p:nvPr/>
        </p:nvSpPr>
        <p:spPr>
          <a:xfrm>
            <a:off x="921939" y="5571672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B7068828-343C-49EA-834A-98105ECA9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5291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2B399744-ABA5-4180-B400-04BEA1BA4142}"/>
              </a:ext>
            </a:extLst>
          </p:cNvPr>
          <p:cNvSpPr/>
          <p:nvPr/>
        </p:nvSpPr>
        <p:spPr>
          <a:xfrm>
            <a:off x="4716292" y="6199309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1C4C79D3-DB71-47EB-8FC0-1C16361C4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29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2" name="Oval 61">
            <a:extLst>
              <a:ext uri="{FF2B5EF4-FFF2-40B4-BE49-F238E27FC236}">
                <a16:creationId xmlns:a16="http://schemas.microsoft.com/office/drawing/2014/main" id="{9B1DD98B-E92A-4F3F-9CD2-1B3A9C657C2B}"/>
              </a:ext>
            </a:extLst>
          </p:cNvPr>
          <p:cNvSpPr/>
          <p:nvPr/>
        </p:nvSpPr>
        <p:spPr>
          <a:xfrm>
            <a:off x="9023754" y="6432469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4" name="Graphic 83" descr="Refresh outline">
            <a:extLst>
              <a:ext uri="{FF2B5EF4-FFF2-40B4-BE49-F238E27FC236}">
                <a16:creationId xmlns:a16="http://schemas.microsoft.com/office/drawing/2014/main" id="{8F91ACAD-84DB-446D-835E-280099CA01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63928" y="41975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85" name="Oval 84">
            <a:extLst>
              <a:ext uri="{FF2B5EF4-FFF2-40B4-BE49-F238E27FC236}">
                <a16:creationId xmlns:a16="http://schemas.microsoft.com/office/drawing/2014/main" id="{704B0218-4CEE-4449-AAD5-0320384F15CC}"/>
              </a:ext>
            </a:extLst>
          </p:cNvPr>
          <p:cNvSpPr/>
          <p:nvPr/>
        </p:nvSpPr>
        <p:spPr>
          <a:xfrm>
            <a:off x="9746640" y="153453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6" name="Graphic 85" descr="Refresh outline">
            <a:extLst>
              <a:ext uri="{FF2B5EF4-FFF2-40B4-BE49-F238E27FC236}">
                <a16:creationId xmlns:a16="http://schemas.microsoft.com/office/drawing/2014/main" id="{E7A147AB-5590-4016-88E5-C1E72D63A6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90708" y="3037061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87" name="Graphic 86" descr="Refresh outline">
            <a:extLst>
              <a:ext uri="{FF2B5EF4-FFF2-40B4-BE49-F238E27FC236}">
                <a16:creationId xmlns:a16="http://schemas.microsoft.com/office/drawing/2014/main" id="{D8E4ADF3-BE8A-4500-B8B3-7C8CF1F82F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056561" y="3037061"/>
            <a:ext cx="594148" cy="594148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88" name="Graphic 87" descr="Refresh outline">
            <a:extLst>
              <a:ext uri="{FF2B5EF4-FFF2-40B4-BE49-F238E27FC236}">
                <a16:creationId xmlns:a16="http://schemas.microsoft.com/office/drawing/2014/main" id="{A21B0F88-F01E-4A8C-AE6D-2B3057A66C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87022" y="6119480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90" name="Oval 89">
            <a:extLst>
              <a:ext uri="{FF2B5EF4-FFF2-40B4-BE49-F238E27FC236}">
                <a16:creationId xmlns:a16="http://schemas.microsoft.com/office/drawing/2014/main" id="{4C3154AD-9EA2-42EB-A5D6-C2DEEDDA65AE}"/>
              </a:ext>
            </a:extLst>
          </p:cNvPr>
          <p:cNvSpPr/>
          <p:nvPr/>
        </p:nvSpPr>
        <p:spPr>
          <a:xfrm>
            <a:off x="10921928" y="6246873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1" name="Graphic 90" descr="Refresh outline">
            <a:extLst>
              <a:ext uri="{FF2B5EF4-FFF2-40B4-BE49-F238E27FC236}">
                <a16:creationId xmlns:a16="http://schemas.microsoft.com/office/drawing/2014/main" id="{E55BCF00-78B1-43F4-A657-6FBBEAF30D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39383" y="3050146"/>
            <a:ext cx="594148" cy="594148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92" name="Oval 91">
            <a:extLst>
              <a:ext uri="{FF2B5EF4-FFF2-40B4-BE49-F238E27FC236}">
                <a16:creationId xmlns:a16="http://schemas.microsoft.com/office/drawing/2014/main" id="{EE4A9547-041A-402F-8D8C-1610C135DC88}"/>
              </a:ext>
            </a:extLst>
          </p:cNvPr>
          <p:cNvSpPr/>
          <p:nvPr/>
        </p:nvSpPr>
        <p:spPr>
          <a:xfrm>
            <a:off x="2457288" y="6228617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C28DA2B6-562C-4764-8A85-9BCE44F60841}"/>
              </a:ext>
            </a:extLst>
          </p:cNvPr>
          <p:cNvSpPr/>
          <p:nvPr/>
        </p:nvSpPr>
        <p:spPr>
          <a:xfrm>
            <a:off x="1253142" y="153453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C6FE538-5518-45CD-B5CA-F429EC44D2B6}"/>
              </a:ext>
            </a:extLst>
          </p:cNvPr>
          <p:cNvSpPr/>
          <p:nvPr/>
        </p:nvSpPr>
        <p:spPr>
          <a:xfrm>
            <a:off x="1898898" y="3161624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46CA55B-2F78-4958-9F86-F5E7FE3894FD}"/>
              </a:ext>
            </a:extLst>
          </p:cNvPr>
          <p:cNvSpPr/>
          <p:nvPr/>
        </p:nvSpPr>
        <p:spPr>
          <a:xfrm>
            <a:off x="5393086" y="153453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104C007-4AE9-40AA-ABCD-51063F79C9B9}"/>
              </a:ext>
            </a:extLst>
          </p:cNvPr>
          <p:cNvSpPr/>
          <p:nvPr/>
        </p:nvSpPr>
        <p:spPr>
          <a:xfrm>
            <a:off x="6123235" y="3161624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080D963-5EBD-48A1-91B3-F245E33B1198}"/>
              </a:ext>
            </a:extLst>
          </p:cNvPr>
          <p:cNvSpPr/>
          <p:nvPr/>
        </p:nvSpPr>
        <p:spPr>
          <a:xfrm>
            <a:off x="6666548" y="6246873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184582B-8BDA-402E-B673-02822BAB79A2}"/>
              </a:ext>
            </a:extLst>
          </p:cNvPr>
          <p:cNvSpPr/>
          <p:nvPr/>
        </p:nvSpPr>
        <p:spPr>
          <a:xfrm>
            <a:off x="10379070" y="3173788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505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84C76EB-1F05-4D1A-9151-1FE51516EF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 t="3271" r="8958" b="5556"/>
          <a:stretch/>
        </p:blipFill>
        <p:spPr>
          <a:xfrm>
            <a:off x="0" y="-21549"/>
            <a:ext cx="12192000" cy="68795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D9E06D4-C831-4D34-85D7-DECF115DD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27117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B2FE8A08-CE07-4A2E-948E-5675BE4AD7BB}"/>
              </a:ext>
            </a:extLst>
          </p:cNvPr>
          <p:cNvSpPr/>
          <p:nvPr/>
        </p:nvSpPr>
        <p:spPr>
          <a:xfrm>
            <a:off x="1154783" y="5571671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FEAB5AD-3DA7-49CC-AB00-82D41F3C63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5291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3322351D-EF6B-4A3E-8A36-EE66B67F9E6D}"/>
              </a:ext>
            </a:extLst>
          </p:cNvPr>
          <p:cNvSpPr/>
          <p:nvPr/>
        </p:nvSpPr>
        <p:spPr>
          <a:xfrm>
            <a:off x="4949136" y="6199309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CFE51D68-748F-4D05-90D4-DAE209F113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429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5" name="Oval 64">
            <a:extLst>
              <a:ext uri="{FF2B5EF4-FFF2-40B4-BE49-F238E27FC236}">
                <a16:creationId xmlns:a16="http://schemas.microsoft.com/office/drawing/2014/main" id="{ECF89C10-F998-4B69-B0B1-A589BC500914}"/>
              </a:ext>
            </a:extLst>
          </p:cNvPr>
          <p:cNvSpPr/>
          <p:nvPr/>
        </p:nvSpPr>
        <p:spPr>
          <a:xfrm>
            <a:off x="9256598" y="6432469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8B4DFD2-71BB-42AB-9E46-F2CAC6690838}"/>
              </a:ext>
            </a:extLst>
          </p:cNvPr>
          <p:cNvSpPr/>
          <p:nvPr/>
        </p:nvSpPr>
        <p:spPr>
          <a:xfrm>
            <a:off x="1818224" y="1116283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7" name="Graphic 86" descr="Refresh outline">
            <a:extLst>
              <a:ext uri="{FF2B5EF4-FFF2-40B4-BE49-F238E27FC236}">
                <a16:creationId xmlns:a16="http://schemas.microsoft.com/office/drawing/2014/main" id="{A67663B1-D660-40AE-AFF1-58EABDC83E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93980" y="6135395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88" name="Oval 87">
            <a:extLst>
              <a:ext uri="{FF2B5EF4-FFF2-40B4-BE49-F238E27FC236}">
                <a16:creationId xmlns:a16="http://schemas.microsoft.com/office/drawing/2014/main" id="{E4B3C92F-10CB-40DD-A832-70964B832257}"/>
              </a:ext>
            </a:extLst>
          </p:cNvPr>
          <p:cNvSpPr/>
          <p:nvPr/>
        </p:nvSpPr>
        <p:spPr>
          <a:xfrm>
            <a:off x="6080258" y="1029747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01480388-2614-41A7-977D-FEB4EB7CA46A}"/>
              </a:ext>
            </a:extLst>
          </p:cNvPr>
          <p:cNvSpPr/>
          <p:nvPr/>
        </p:nvSpPr>
        <p:spPr>
          <a:xfrm>
            <a:off x="1621942" y="189118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D2C11991-7E09-4BAD-A0A3-AC386359F71A}"/>
              </a:ext>
            </a:extLst>
          </p:cNvPr>
          <p:cNvSpPr/>
          <p:nvPr/>
        </p:nvSpPr>
        <p:spPr>
          <a:xfrm>
            <a:off x="5895888" y="189118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6" name="Graphic 95" descr="Refresh outline">
            <a:extLst>
              <a:ext uri="{FF2B5EF4-FFF2-40B4-BE49-F238E27FC236}">
                <a16:creationId xmlns:a16="http://schemas.microsoft.com/office/drawing/2014/main" id="{727731B0-B4F6-43E4-AC6F-EE67956C01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855221" y="6135395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97" name="Oval 96">
            <a:extLst>
              <a:ext uri="{FF2B5EF4-FFF2-40B4-BE49-F238E27FC236}">
                <a16:creationId xmlns:a16="http://schemas.microsoft.com/office/drawing/2014/main" id="{DD8B51A4-6903-4CBF-AAD6-F73C01A21058}"/>
              </a:ext>
            </a:extLst>
          </p:cNvPr>
          <p:cNvSpPr/>
          <p:nvPr/>
        </p:nvSpPr>
        <p:spPr>
          <a:xfrm>
            <a:off x="10081484" y="151082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BD4A0E12-6E30-4CE5-B2DB-95160BCC35EA}"/>
              </a:ext>
            </a:extLst>
          </p:cNvPr>
          <p:cNvSpPr/>
          <p:nvPr/>
        </p:nvSpPr>
        <p:spPr>
          <a:xfrm>
            <a:off x="10292055" y="1304815"/>
            <a:ext cx="244443" cy="371192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DA4704E-57D3-4268-95BE-01987F784A85}"/>
              </a:ext>
            </a:extLst>
          </p:cNvPr>
          <p:cNvSpPr/>
          <p:nvPr/>
        </p:nvSpPr>
        <p:spPr>
          <a:xfrm>
            <a:off x="11241870" y="6228617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986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CDA3CF-A375-471E-ABF9-3A51309249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08" t="3686" r="8543" b="5970"/>
          <a:stretch/>
        </p:blipFill>
        <p:spPr>
          <a:xfrm>
            <a:off x="0" y="58615"/>
            <a:ext cx="12192000" cy="67993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030F2E-0A5B-4AE3-AAE9-3DDE8C297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27117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E1B59980-F55A-43AE-A7FB-75350577245A}"/>
              </a:ext>
            </a:extLst>
          </p:cNvPr>
          <p:cNvSpPr/>
          <p:nvPr/>
        </p:nvSpPr>
        <p:spPr>
          <a:xfrm>
            <a:off x="1372776" y="5571671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260B08D-C29B-4BBE-B7C4-95B8BA5EF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5291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6C09CBDC-3E6F-4B95-84DD-44284FFFFA0B}"/>
              </a:ext>
            </a:extLst>
          </p:cNvPr>
          <p:cNvSpPr/>
          <p:nvPr/>
        </p:nvSpPr>
        <p:spPr>
          <a:xfrm>
            <a:off x="5167129" y="6199308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7D316BD1-A7A7-4B0C-BA5D-51A6B191E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29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6" name="Oval 55">
            <a:extLst>
              <a:ext uri="{FF2B5EF4-FFF2-40B4-BE49-F238E27FC236}">
                <a16:creationId xmlns:a16="http://schemas.microsoft.com/office/drawing/2014/main" id="{6A092BED-6D6E-4F02-AD58-4390CAA7718F}"/>
              </a:ext>
            </a:extLst>
          </p:cNvPr>
          <p:cNvSpPr/>
          <p:nvPr/>
        </p:nvSpPr>
        <p:spPr>
          <a:xfrm>
            <a:off x="9474591" y="6432469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3" name="Graphic 72" descr="Refresh outline">
            <a:extLst>
              <a:ext uri="{FF2B5EF4-FFF2-40B4-BE49-F238E27FC236}">
                <a16:creationId xmlns:a16="http://schemas.microsoft.com/office/drawing/2014/main" id="{B4F563FE-3033-4F81-B14B-90A745A42B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11973" y="6150049"/>
            <a:ext cx="594148" cy="594148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74" name="Oval 73">
            <a:extLst>
              <a:ext uri="{FF2B5EF4-FFF2-40B4-BE49-F238E27FC236}">
                <a16:creationId xmlns:a16="http://schemas.microsoft.com/office/drawing/2014/main" id="{DBE26432-F59D-4B75-82FC-38EF44446FE1}"/>
              </a:ext>
            </a:extLst>
          </p:cNvPr>
          <p:cNvSpPr/>
          <p:nvPr/>
        </p:nvSpPr>
        <p:spPr>
          <a:xfrm>
            <a:off x="7279127" y="6246873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C1DAC8E-8C45-4899-A2F2-BFC59AE679D5}"/>
              </a:ext>
            </a:extLst>
          </p:cNvPr>
          <p:cNvSpPr/>
          <p:nvPr/>
        </p:nvSpPr>
        <p:spPr>
          <a:xfrm>
            <a:off x="11484334" y="6276181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935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265AE7-C028-4CB8-8018-4BFFD73B25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4" t="3686" r="8958" b="5970"/>
          <a:stretch/>
        </p:blipFill>
        <p:spPr>
          <a:xfrm>
            <a:off x="0" y="32363"/>
            <a:ext cx="12192000" cy="68256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02527F-CF51-4E92-AFBB-F0C2E0D09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27117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0157F926-D609-4470-B2D4-11FF7552D7FE}"/>
              </a:ext>
            </a:extLst>
          </p:cNvPr>
          <p:cNvSpPr/>
          <p:nvPr/>
        </p:nvSpPr>
        <p:spPr>
          <a:xfrm>
            <a:off x="1588119" y="5571671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D75588A-4B59-4F49-A2D6-31FB38DDD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5291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5" name="Oval 44">
            <a:extLst>
              <a:ext uri="{FF2B5EF4-FFF2-40B4-BE49-F238E27FC236}">
                <a16:creationId xmlns:a16="http://schemas.microsoft.com/office/drawing/2014/main" id="{B1B839B9-A657-4723-9E11-4AFF6C146976}"/>
              </a:ext>
            </a:extLst>
          </p:cNvPr>
          <p:cNvSpPr/>
          <p:nvPr/>
        </p:nvSpPr>
        <p:spPr>
          <a:xfrm>
            <a:off x="5382472" y="6199308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B2D8EADB-1D19-4BDC-89BE-DE7F37754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429" y="5523104"/>
            <a:ext cx="1690708" cy="12846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7" name="Oval 66">
            <a:extLst>
              <a:ext uri="{FF2B5EF4-FFF2-40B4-BE49-F238E27FC236}">
                <a16:creationId xmlns:a16="http://schemas.microsoft.com/office/drawing/2014/main" id="{6356A50F-CCA8-461E-BFF3-97D8753CE102}"/>
              </a:ext>
            </a:extLst>
          </p:cNvPr>
          <p:cNvSpPr/>
          <p:nvPr/>
        </p:nvSpPr>
        <p:spPr>
          <a:xfrm>
            <a:off x="9689934" y="6432468"/>
            <a:ext cx="29700" cy="2930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95D056B-1743-4F13-BC73-6C627FA00FA5}"/>
              </a:ext>
            </a:extLst>
          </p:cNvPr>
          <p:cNvSpPr/>
          <p:nvPr/>
        </p:nvSpPr>
        <p:spPr>
          <a:xfrm>
            <a:off x="7570582" y="6276180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1C1BDB8C-BB60-4309-AE8C-CCD4CE16C631}"/>
              </a:ext>
            </a:extLst>
          </p:cNvPr>
          <p:cNvSpPr/>
          <p:nvPr/>
        </p:nvSpPr>
        <p:spPr>
          <a:xfrm>
            <a:off x="11815418" y="6259664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C90FA715-E3B5-4607-A94C-89CD43B74B18}"/>
              </a:ext>
            </a:extLst>
          </p:cNvPr>
          <p:cNvSpPr/>
          <p:nvPr/>
        </p:nvSpPr>
        <p:spPr>
          <a:xfrm>
            <a:off x="3385665" y="6276180"/>
            <a:ext cx="244443" cy="371192"/>
          </a:xfrm>
          <a:prstGeom prst="ellipse">
            <a:avLst/>
          </a:prstGeom>
          <a:noFill/>
          <a:ln w="28575">
            <a:solidFill>
              <a:srgbClr val="00B05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7714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DA985-229F-4DBA-97A8-28AE7B959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BA215-9190-47DC-BA9D-D17CDCE67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do:</a:t>
            </a:r>
          </a:p>
          <a:p>
            <a:pPr lvl="1"/>
            <a:r>
              <a:rPr lang="en-GB" dirty="0"/>
              <a:t>Remove simulations (0,0) and (1,1) as they never change.</a:t>
            </a:r>
          </a:p>
          <a:p>
            <a:pPr lvl="1"/>
            <a:r>
              <a:rPr lang="en-GB" dirty="0"/>
              <a:t>Choose example where the collision of two steady states leads to change in stability.</a:t>
            </a:r>
          </a:p>
          <a:p>
            <a:pPr lvl="2"/>
            <a:r>
              <a:rPr lang="en-GB" dirty="0"/>
              <a:t>Thoughts: will have to set two nullclines equal to each other to find the exact values for u and v of a steady state (to witness its collision)… Or solve nullclines simultaneously? (Unsure how to get parameter values for simulation).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717683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476</Words>
  <Application>Microsoft Office PowerPoint</Application>
  <PresentationFormat>Widescreen</PresentationFormat>
  <Paragraphs>58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Figure 8: Chaotic/Quasi-periodic Behaviour</vt:lpstr>
      <vt:lpstr>PowerPoint Presentation</vt:lpstr>
      <vt:lpstr>PowerPoint Presentation</vt:lpstr>
      <vt:lpstr>PowerPoint Presentation</vt:lpstr>
      <vt:lpstr>PowerPoint Presentation</vt:lpstr>
      <vt:lpstr>To-do: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Reece Hill</dc:creator>
  <cp:lastModifiedBy>Reece Hill</cp:lastModifiedBy>
  <cp:revision>1</cp:revision>
  <dcterms:created xsi:type="dcterms:W3CDTF">2022-01-09T19:23:52Z</dcterms:created>
  <dcterms:modified xsi:type="dcterms:W3CDTF">2022-01-12T18:12:19Z</dcterms:modified>
</cp:coreProperties>
</file>

<file path=docProps/thumbnail.jpeg>
</file>